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44058fd0a045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0192d9a2164ba8"/>
  </p:sldMasterIdLst>
  <p:sldIdLst>
    <p:sldId xmlns:r="http://schemas.openxmlformats.org/officeDocument/2006/relationships" id="256" r:id="Rbedbb1aeaa394b24"/>
    <p:sldId xmlns:r="http://schemas.openxmlformats.org/officeDocument/2006/relationships" id="257" r:id="R1067a516075f43a3"/>
    <p:sldId xmlns:r="http://schemas.openxmlformats.org/officeDocument/2006/relationships" id="258" r:id="Rd8ec0fce789f4f75"/>
    <p:sldId xmlns:r="http://schemas.openxmlformats.org/officeDocument/2006/relationships" id="259" r:id="R3bbec21c0123480f"/>
    <p:sldId xmlns:r="http://schemas.openxmlformats.org/officeDocument/2006/relationships" id="260" r:id="Re799b9ae51ce4ef0"/>
    <p:sldId xmlns:r="http://schemas.openxmlformats.org/officeDocument/2006/relationships" id="261" r:id="Ra5c0d9003c9f43d1"/>
    <p:sldId xmlns:r="http://schemas.openxmlformats.org/officeDocument/2006/relationships" id="262" r:id="R03b7f0c5b82c40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0192d9a2164ba8" /><Relationship Type="http://schemas.openxmlformats.org/officeDocument/2006/relationships/slide" Target="/ppt/slides/slide1.xml" Id="Rbedbb1aeaa394b24" /><Relationship Type="http://schemas.openxmlformats.org/officeDocument/2006/relationships/slide" Target="/ppt/slides/slide2.xml" Id="R1067a516075f43a3" /><Relationship Type="http://schemas.openxmlformats.org/officeDocument/2006/relationships/slide" Target="/ppt/slides/slide3.xml" Id="Rd8ec0fce789f4f75" /><Relationship Type="http://schemas.openxmlformats.org/officeDocument/2006/relationships/slide" Target="/ppt/slides/slide4.xml" Id="R3bbec21c0123480f" /><Relationship Type="http://schemas.openxmlformats.org/officeDocument/2006/relationships/slide" Target="/ppt/slides/slide5.xml" Id="Re799b9ae51ce4ef0" /><Relationship Type="http://schemas.openxmlformats.org/officeDocument/2006/relationships/slide" Target="/ppt/slides/slide6.xml" Id="Ra5c0d9003c9f43d1" /><Relationship Type="http://schemas.openxmlformats.org/officeDocument/2006/relationships/slide" Target="/ppt/slides/slide7.xml" Id="R03b7f0c5b82c40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36de948de844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f82b6ba0b4883" /><Relationship Type="http://schemas.openxmlformats.org/officeDocument/2006/relationships/theme" Target="/ppt/slideMasters/theme/theme1.xml" Id="Rec31b58728c147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af82b6ba0b48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9bdcfd16d43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d3444805a42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dd8b228c484e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4724046d64a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8e7929c12847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e5df5bc9c47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86173cafa4f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FORSBERG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FORSBERG HOLDING AS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15 981 242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17 773 466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JARL FORSBERG  –  87,5 %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ALEXANDER FORSBERG  –  12,5 %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Vikaneveien 405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1622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38 50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forsberg@hfe.no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889 244 992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FORSBERG HOLDING AS</a:t>
            </a:r>
          </a:p>
        </p:txBody>
      </p:sp>
    </p:spTree>
  </p:cSld>
  <p:clrMapOvr>
    <a:masterClrMapping xmlns:a="http://schemas.openxmlformats.org/drawingml/2006/main"/>
  </p:clrMapOvr>
</p:sld>
</file>