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0dbaff736043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d4553c05764964"/>
  </p:sldMasterIdLst>
  <p:sldIdLst>
    <p:sldId xmlns:r="http://schemas.openxmlformats.org/officeDocument/2006/relationships" id="256" r:id="R903e1a2b82404ad3"/>
    <p:sldId xmlns:r="http://schemas.openxmlformats.org/officeDocument/2006/relationships" id="257" r:id="Rd26c980fece349b1"/>
    <p:sldId xmlns:r="http://schemas.openxmlformats.org/officeDocument/2006/relationships" id="258" r:id="R6170708cf4914ab3"/>
    <p:sldId xmlns:r="http://schemas.openxmlformats.org/officeDocument/2006/relationships" id="259" r:id="Re52999b47f0f48c4"/>
    <p:sldId xmlns:r="http://schemas.openxmlformats.org/officeDocument/2006/relationships" id="260" r:id="R2e4f29b67d934aef"/>
    <p:sldId xmlns:r="http://schemas.openxmlformats.org/officeDocument/2006/relationships" id="261" r:id="R0c9af98248994468"/>
    <p:sldId xmlns:r="http://schemas.openxmlformats.org/officeDocument/2006/relationships" id="262" r:id="Rc962759b0326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4553c05764964" /><Relationship Type="http://schemas.openxmlformats.org/officeDocument/2006/relationships/slide" Target="/ppt/slides/slide1.xml" Id="R903e1a2b82404ad3" /><Relationship Type="http://schemas.openxmlformats.org/officeDocument/2006/relationships/slide" Target="/ppt/slides/slide2.xml" Id="Rd26c980fece349b1" /><Relationship Type="http://schemas.openxmlformats.org/officeDocument/2006/relationships/slide" Target="/ppt/slides/slide3.xml" Id="R6170708cf4914ab3" /><Relationship Type="http://schemas.openxmlformats.org/officeDocument/2006/relationships/slide" Target="/ppt/slides/slide4.xml" Id="Re52999b47f0f48c4" /><Relationship Type="http://schemas.openxmlformats.org/officeDocument/2006/relationships/slide" Target="/ppt/slides/slide5.xml" Id="R2e4f29b67d934aef" /><Relationship Type="http://schemas.openxmlformats.org/officeDocument/2006/relationships/slide" Target="/ppt/slides/slide6.xml" Id="R0c9af98248994468" /><Relationship Type="http://schemas.openxmlformats.org/officeDocument/2006/relationships/slide" Target="/ppt/slides/slide7.xml" Id="Rc962759b0326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7d7df3aa641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078ba7f7a46f1" /><Relationship Type="http://schemas.openxmlformats.org/officeDocument/2006/relationships/theme" Target="/ppt/slideMasters/theme/theme1.xml" Id="Re85711186ba849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1078ba7f7a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9c7866a3543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e4481e91941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9eb1b3fac4b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d31c1960549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f6ba6843049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f2db5ae9d47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63a53d79747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92 925 141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138 789 707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BRYNJULF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 Skaugen AS, Parkveien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889 243 732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 HOLDING AS</a:t>
            </a:r>
          </a:p>
        </p:txBody>
      </p:sp>
    </p:spTree>
  </p:cSld>
  <p:clrMapOvr>
    <a:masterClrMapping xmlns:a="http://schemas.openxmlformats.org/drawingml/2006/main"/>
  </p:clrMapOvr>
</p:sld>
</file>