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644a3716dc43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7bf834872e4005"/>
  </p:sldMasterIdLst>
  <p:sldIdLst>
    <p:sldId xmlns:r="http://schemas.openxmlformats.org/officeDocument/2006/relationships" id="256" r:id="R6d2bea74a60f4ec6"/>
    <p:sldId xmlns:r="http://schemas.openxmlformats.org/officeDocument/2006/relationships" id="257" r:id="Rbd3ff5d155524053"/>
    <p:sldId xmlns:r="http://schemas.openxmlformats.org/officeDocument/2006/relationships" id="258" r:id="Rdaee579841234a8f"/>
    <p:sldId xmlns:r="http://schemas.openxmlformats.org/officeDocument/2006/relationships" id="259" r:id="R922e78af2e6e45f2"/>
    <p:sldId xmlns:r="http://schemas.openxmlformats.org/officeDocument/2006/relationships" id="260" r:id="R9a1bc6c37c6e47d0"/>
    <p:sldId xmlns:r="http://schemas.openxmlformats.org/officeDocument/2006/relationships" id="261" r:id="R495de4d6989d4011"/>
    <p:sldId xmlns:r="http://schemas.openxmlformats.org/officeDocument/2006/relationships" id="262" r:id="R9a8095f01f3041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7bf834872e4005" /><Relationship Type="http://schemas.openxmlformats.org/officeDocument/2006/relationships/slide" Target="/ppt/slides/slide1.xml" Id="R6d2bea74a60f4ec6" /><Relationship Type="http://schemas.openxmlformats.org/officeDocument/2006/relationships/slide" Target="/ppt/slides/slide2.xml" Id="Rbd3ff5d155524053" /><Relationship Type="http://schemas.openxmlformats.org/officeDocument/2006/relationships/slide" Target="/ppt/slides/slide3.xml" Id="Rdaee579841234a8f" /><Relationship Type="http://schemas.openxmlformats.org/officeDocument/2006/relationships/slide" Target="/ppt/slides/slide4.xml" Id="R922e78af2e6e45f2" /><Relationship Type="http://schemas.openxmlformats.org/officeDocument/2006/relationships/slide" Target="/ppt/slides/slide5.xml" Id="R9a1bc6c37c6e47d0" /><Relationship Type="http://schemas.openxmlformats.org/officeDocument/2006/relationships/slide" Target="/ppt/slides/slide6.xml" Id="R495de4d6989d4011" /><Relationship Type="http://schemas.openxmlformats.org/officeDocument/2006/relationships/slide" Target="/ppt/slides/slide7.xml" Id="R9a8095f01f3041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83c4899a014a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820a867b54855" /><Relationship Type="http://schemas.openxmlformats.org/officeDocument/2006/relationships/theme" Target="/ppt/slideMasters/theme/theme1.xml" Id="R7673293f8eda4a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c820a867b548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e35fb4d7d43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dcad4d16c4d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ee798cc3d48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988a18af845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846eff30148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96c88ec9743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aada7870349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92 925 141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138 789 707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SKAUGEN BRYNJULF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 Skaugen AS, Parkveien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889 243 732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