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2704145360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aea8a60c634b99"/>
  </p:sldMasterIdLst>
  <p:sldIdLst>
    <p:sldId xmlns:r="http://schemas.openxmlformats.org/officeDocument/2006/relationships" id="256" r:id="R05bfef52f9d1412e"/>
    <p:sldId xmlns:r="http://schemas.openxmlformats.org/officeDocument/2006/relationships" id="257" r:id="Rfdb92e41d6db4f7c"/>
    <p:sldId xmlns:r="http://schemas.openxmlformats.org/officeDocument/2006/relationships" id="258" r:id="R8f4f0e962f4d4d05"/>
    <p:sldId xmlns:r="http://schemas.openxmlformats.org/officeDocument/2006/relationships" id="259" r:id="Rb5c071b38a404187"/>
    <p:sldId xmlns:r="http://schemas.openxmlformats.org/officeDocument/2006/relationships" id="260" r:id="Rea1dfbf7f58d4ab6"/>
    <p:sldId xmlns:r="http://schemas.openxmlformats.org/officeDocument/2006/relationships" id="261" r:id="R0f7fca57c2f943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ea8a60c634b99" /><Relationship Type="http://schemas.openxmlformats.org/officeDocument/2006/relationships/slide" Target="/ppt/slides/slide1.xml" Id="R05bfef52f9d1412e" /><Relationship Type="http://schemas.openxmlformats.org/officeDocument/2006/relationships/slide" Target="/ppt/slides/slide2.xml" Id="Rfdb92e41d6db4f7c" /><Relationship Type="http://schemas.openxmlformats.org/officeDocument/2006/relationships/slide" Target="/ppt/slides/slide3.xml" Id="R8f4f0e962f4d4d05" /><Relationship Type="http://schemas.openxmlformats.org/officeDocument/2006/relationships/slide" Target="/ppt/slides/slide4.xml" Id="Rb5c071b38a404187" /><Relationship Type="http://schemas.openxmlformats.org/officeDocument/2006/relationships/slide" Target="/ppt/slides/slide5.xml" Id="Rea1dfbf7f58d4ab6" /><Relationship Type="http://schemas.openxmlformats.org/officeDocument/2006/relationships/slide" Target="/ppt/slides/slide6.xml" Id="R0f7fca57c2f943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b9ad5a5f643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fdb1a5e14416b" /><Relationship Type="http://schemas.openxmlformats.org/officeDocument/2006/relationships/theme" Target="/ppt/slideMasters/theme/theme1.xml" Id="Rcd02f6efc0a04f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bfdb1a5e1441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ae081d18746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87bb8b8c540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94c0128704a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25d9e3d1346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0029ad0cf4d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93226b3254e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 Skaugen AS, 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