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4a5f7df2954a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bbc7b825e74861"/>
  </p:sldMasterIdLst>
  <p:sldIdLst>
    <p:sldId xmlns:r="http://schemas.openxmlformats.org/officeDocument/2006/relationships" id="256" r:id="R1807023b8e96467b"/>
    <p:sldId xmlns:r="http://schemas.openxmlformats.org/officeDocument/2006/relationships" id="257" r:id="R5033d2562734467d"/>
    <p:sldId xmlns:r="http://schemas.openxmlformats.org/officeDocument/2006/relationships" id="258" r:id="R27519db2e4be4acc"/>
    <p:sldId xmlns:r="http://schemas.openxmlformats.org/officeDocument/2006/relationships" id="259" r:id="Rc2dd9c1df69a49c6"/>
    <p:sldId xmlns:r="http://schemas.openxmlformats.org/officeDocument/2006/relationships" id="260" r:id="R048d8348f88c447c"/>
    <p:sldId xmlns:r="http://schemas.openxmlformats.org/officeDocument/2006/relationships" id="261" r:id="R9b9e2a7016e84d66"/>
    <p:sldId xmlns:r="http://schemas.openxmlformats.org/officeDocument/2006/relationships" id="262" r:id="Rff26220c96234a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bbc7b825e74861" /><Relationship Type="http://schemas.openxmlformats.org/officeDocument/2006/relationships/slide" Target="/ppt/slides/slide1.xml" Id="R1807023b8e96467b" /><Relationship Type="http://schemas.openxmlformats.org/officeDocument/2006/relationships/slide" Target="/ppt/slides/slide2.xml" Id="R5033d2562734467d" /><Relationship Type="http://schemas.openxmlformats.org/officeDocument/2006/relationships/slide" Target="/ppt/slides/slide3.xml" Id="R27519db2e4be4acc" /><Relationship Type="http://schemas.openxmlformats.org/officeDocument/2006/relationships/slide" Target="/ppt/slides/slide4.xml" Id="Rc2dd9c1df69a49c6" /><Relationship Type="http://schemas.openxmlformats.org/officeDocument/2006/relationships/slide" Target="/ppt/slides/slide5.xml" Id="R048d8348f88c447c" /><Relationship Type="http://schemas.openxmlformats.org/officeDocument/2006/relationships/slide" Target="/ppt/slides/slide6.xml" Id="R9b9e2a7016e84d66" /><Relationship Type="http://schemas.openxmlformats.org/officeDocument/2006/relationships/slide" Target="/ppt/slides/slide7.xml" Id="Rff26220c96234a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17ffd5eb674d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a2fba27204fe8" /><Relationship Type="http://schemas.openxmlformats.org/officeDocument/2006/relationships/theme" Target="/ppt/slideMasters/theme/theme1.xml" Id="Rcb500208e5e547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8a2fba27204f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f2dda4f584a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a686eace946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7cab4a8a344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afe3a194043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62cab1d7a41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0bcd7cd9845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5b983dc4944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SPHERE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SPHERE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−834 791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371 863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9 414 511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14 834 022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AANERUD CHRISTOPHER E  –  79,8 %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CYDONIA INC.  –  20,2 %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889 238 682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