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68a71867c847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5d295e55fc4323"/>
  </p:sldMasterIdLst>
  <p:sldIdLst>
    <p:sldId xmlns:r="http://schemas.openxmlformats.org/officeDocument/2006/relationships" id="256" r:id="Rc43dff9a75244178"/>
    <p:sldId xmlns:r="http://schemas.openxmlformats.org/officeDocument/2006/relationships" id="257" r:id="R9c5fd00ac5b942e5"/>
    <p:sldId xmlns:r="http://schemas.openxmlformats.org/officeDocument/2006/relationships" id="258" r:id="R7c642bf5a303459e"/>
    <p:sldId xmlns:r="http://schemas.openxmlformats.org/officeDocument/2006/relationships" id="259" r:id="Ree7ec05329a94a13"/>
    <p:sldId xmlns:r="http://schemas.openxmlformats.org/officeDocument/2006/relationships" id="260" r:id="R3b69e8c4d0014def"/>
    <p:sldId xmlns:r="http://schemas.openxmlformats.org/officeDocument/2006/relationships" id="261" r:id="R5779fac9144e4a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d295e55fc4323" /><Relationship Type="http://schemas.openxmlformats.org/officeDocument/2006/relationships/slide" Target="/ppt/slides/slide1.xml" Id="Rc43dff9a75244178" /><Relationship Type="http://schemas.openxmlformats.org/officeDocument/2006/relationships/slide" Target="/ppt/slides/slide2.xml" Id="R9c5fd00ac5b942e5" /><Relationship Type="http://schemas.openxmlformats.org/officeDocument/2006/relationships/slide" Target="/ppt/slides/slide3.xml" Id="R7c642bf5a303459e" /><Relationship Type="http://schemas.openxmlformats.org/officeDocument/2006/relationships/slide" Target="/ppt/slides/slide4.xml" Id="Ree7ec05329a94a13" /><Relationship Type="http://schemas.openxmlformats.org/officeDocument/2006/relationships/slide" Target="/ppt/slides/slide5.xml" Id="R3b69e8c4d0014def" /><Relationship Type="http://schemas.openxmlformats.org/officeDocument/2006/relationships/slide" Target="/ppt/slides/slide6.xml" Id="R5779fac9144e4a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d7871edce4e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185d374be43f7" /><Relationship Type="http://schemas.openxmlformats.org/officeDocument/2006/relationships/theme" Target="/ppt/slideMasters/theme/theme1.xml" Id="R9515f150013c49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6185d374be43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be9bac74341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94e0b11ba4e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4fa511e574c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82c644c9544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3b352bd0443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d00b7c75a4c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SPHERE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889 238 682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