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dd7c47688f4a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f30f7151a94c29"/>
  </p:sldMasterIdLst>
  <p:sldIdLst>
    <p:sldId xmlns:r="http://schemas.openxmlformats.org/officeDocument/2006/relationships" id="256" r:id="Raa3b920f08ab45c3"/>
    <p:sldId xmlns:r="http://schemas.openxmlformats.org/officeDocument/2006/relationships" id="257" r:id="R6838b7dabce94dcc"/>
    <p:sldId xmlns:r="http://schemas.openxmlformats.org/officeDocument/2006/relationships" id="258" r:id="Rbd253b2ff1394143"/>
    <p:sldId xmlns:r="http://schemas.openxmlformats.org/officeDocument/2006/relationships" id="259" r:id="Ra354ab83435c47a6"/>
    <p:sldId xmlns:r="http://schemas.openxmlformats.org/officeDocument/2006/relationships" id="260" r:id="R4f5d4704d40141c3"/>
    <p:sldId xmlns:r="http://schemas.openxmlformats.org/officeDocument/2006/relationships" id="261" r:id="R2ecf42454b684d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f30f7151a94c29" /><Relationship Type="http://schemas.openxmlformats.org/officeDocument/2006/relationships/slide" Target="/ppt/slides/slide1.xml" Id="Raa3b920f08ab45c3" /><Relationship Type="http://schemas.openxmlformats.org/officeDocument/2006/relationships/slide" Target="/ppt/slides/slide2.xml" Id="R6838b7dabce94dcc" /><Relationship Type="http://schemas.openxmlformats.org/officeDocument/2006/relationships/slide" Target="/ppt/slides/slide3.xml" Id="Rbd253b2ff1394143" /><Relationship Type="http://schemas.openxmlformats.org/officeDocument/2006/relationships/slide" Target="/ppt/slides/slide4.xml" Id="Ra354ab83435c47a6" /><Relationship Type="http://schemas.openxmlformats.org/officeDocument/2006/relationships/slide" Target="/ppt/slides/slide5.xml" Id="R4f5d4704d40141c3" /><Relationship Type="http://schemas.openxmlformats.org/officeDocument/2006/relationships/slide" Target="/ppt/slides/slide6.xml" Id="R2ecf42454b684d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b3f2cd34f341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ae8a379c141c3" /><Relationship Type="http://schemas.openxmlformats.org/officeDocument/2006/relationships/theme" Target="/ppt/slideMasters/theme/theme1.xml" Id="R2c8de496b6af49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aae8a379c141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2ef1f42f04e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8cd67471a45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477daddd047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5cbaa98a94e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3657ed55a4e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c8a9d36534c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KASRIS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Spangereidveien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4520 Lindesnes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christian@pgas.no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889 237 252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