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04ebfbd74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467e92a0944fa"/>
  </p:sldMasterIdLst>
  <p:sldIdLst>
    <p:sldId xmlns:r="http://schemas.openxmlformats.org/officeDocument/2006/relationships" id="256" r:id="Rec707ba538534a06"/>
    <p:sldId xmlns:r="http://schemas.openxmlformats.org/officeDocument/2006/relationships" id="257" r:id="Re9b6546aefa6427a"/>
    <p:sldId xmlns:r="http://schemas.openxmlformats.org/officeDocument/2006/relationships" id="258" r:id="Rc6b8fb3e8b4b4c1b"/>
    <p:sldId xmlns:r="http://schemas.openxmlformats.org/officeDocument/2006/relationships" id="259" r:id="R5b675e4c31c14a16"/>
    <p:sldId xmlns:r="http://schemas.openxmlformats.org/officeDocument/2006/relationships" id="260" r:id="Rb171cd1987c640a0"/>
    <p:sldId xmlns:r="http://schemas.openxmlformats.org/officeDocument/2006/relationships" id="261" r:id="R1953aabbf9204964"/>
    <p:sldId xmlns:r="http://schemas.openxmlformats.org/officeDocument/2006/relationships" id="262" r:id="R379cf2c59a2f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467e92a0944fa" /><Relationship Type="http://schemas.openxmlformats.org/officeDocument/2006/relationships/slide" Target="/ppt/slides/slide1.xml" Id="Rec707ba538534a06" /><Relationship Type="http://schemas.openxmlformats.org/officeDocument/2006/relationships/slide" Target="/ppt/slides/slide2.xml" Id="Re9b6546aefa6427a" /><Relationship Type="http://schemas.openxmlformats.org/officeDocument/2006/relationships/slide" Target="/ppt/slides/slide3.xml" Id="Rc6b8fb3e8b4b4c1b" /><Relationship Type="http://schemas.openxmlformats.org/officeDocument/2006/relationships/slide" Target="/ppt/slides/slide4.xml" Id="R5b675e4c31c14a16" /><Relationship Type="http://schemas.openxmlformats.org/officeDocument/2006/relationships/slide" Target="/ppt/slides/slide5.xml" Id="Rb171cd1987c640a0" /><Relationship Type="http://schemas.openxmlformats.org/officeDocument/2006/relationships/slide" Target="/ppt/slides/slide6.xml" Id="R1953aabbf9204964" /><Relationship Type="http://schemas.openxmlformats.org/officeDocument/2006/relationships/slide" Target="/ppt/slides/slide7.xml" Id="R379cf2c59a2f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06061d640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7c2ac2854051" /><Relationship Type="http://schemas.openxmlformats.org/officeDocument/2006/relationships/theme" Target="/ppt/slideMasters/theme/theme1.xml" Id="R8eb0e4d125cd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77c2ac285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698c8b6c1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28b136e0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aa6877d18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c232c9e52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9e8c7c6b5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a19da1f0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d4182f860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PETERSEN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RIGMOR SKEIE PETERSEN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