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c77dba785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be1cda32e14944"/>
  </p:sldMasterIdLst>
  <p:sldIdLst>
    <p:sldId xmlns:r="http://schemas.openxmlformats.org/officeDocument/2006/relationships" id="256" r:id="R511ce6b581324821"/>
    <p:sldId xmlns:r="http://schemas.openxmlformats.org/officeDocument/2006/relationships" id="257" r:id="R8261a6e778c1449e"/>
    <p:sldId xmlns:r="http://schemas.openxmlformats.org/officeDocument/2006/relationships" id="258" r:id="Rf2c7a19c5e1a41d7"/>
    <p:sldId xmlns:r="http://schemas.openxmlformats.org/officeDocument/2006/relationships" id="259" r:id="R317efd41876d4906"/>
    <p:sldId xmlns:r="http://schemas.openxmlformats.org/officeDocument/2006/relationships" id="260" r:id="R083eb7ad9c194f0d"/>
    <p:sldId xmlns:r="http://schemas.openxmlformats.org/officeDocument/2006/relationships" id="261" r:id="R7fbf780820a644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e1cda32e14944" /><Relationship Type="http://schemas.openxmlformats.org/officeDocument/2006/relationships/slide" Target="/ppt/slides/slide1.xml" Id="R511ce6b581324821" /><Relationship Type="http://schemas.openxmlformats.org/officeDocument/2006/relationships/slide" Target="/ppt/slides/slide2.xml" Id="R8261a6e778c1449e" /><Relationship Type="http://schemas.openxmlformats.org/officeDocument/2006/relationships/slide" Target="/ppt/slides/slide3.xml" Id="Rf2c7a19c5e1a41d7" /><Relationship Type="http://schemas.openxmlformats.org/officeDocument/2006/relationships/slide" Target="/ppt/slides/slide4.xml" Id="R317efd41876d4906" /><Relationship Type="http://schemas.openxmlformats.org/officeDocument/2006/relationships/slide" Target="/ppt/slides/slide5.xml" Id="R083eb7ad9c194f0d" /><Relationship Type="http://schemas.openxmlformats.org/officeDocument/2006/relationships/slide" Target="/ppt/slides/slide6.xml" Id="R7fbf780820a644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471f1afea4d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059e4ace6406b" /><Relationship Type="http://schemas.openxmlformats.org/officeDocument/2006/relationships/theme" Target="/ppt/slideMasters/theme/theme1.xml" Id="R4d8e95af126d4f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9059e4ace640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e8c00af35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517ee68ec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7a8a4a3124d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8ea3f8d31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2413f84324e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571b73fef4e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Regimentsvegen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