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f31de610aa4e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74778d94d94e34"/>
  </p:sldMasterIdLst>
  <p:sldIdLst>
    <p:sldId xmlns:r="http://schemas.openxmlformats.org/officeDocument/2006/relationships" id="256" r:id="R2ec9fb448dbd4e80"/>
    <p:sldId xmlns:r="http://schemas.openxmlformats.org/officeDocument/2006/relationships" id="257" r:id="R63d305849540407b"/>
    <p:sldId xmlns:r="http://schemas.openxmlformats.org/officeDocument/2006/relationships" id="258" r:id="Rb4a15a13c0414939"/>
    <p:sldId xmlns:r="http://schemas.openxmlformats.org/officeDocument/2006/relationships" id="259" r:id="R48a43890003145df"/>
    <p:sldId xmlns:r="http://schemas.openxmlformats.org/officeDocument/2006/relationships" id="260" r:id="R45a006d8167146bf"/>
    <p:sldId xmlns:r="http://schemas.openxmlformats.org/officeDocument/2006/relationships" id="261" r:id="R7e2b52d0fefd47f6"/>
    <p:sldId xmlns:r="http://schemas.openxmlformats.org/officeDocument/2006/relationships" id="262" r:id="R4611b8b5a6614b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74778d94d94e34" /><Relationship Type="http://schemas.openxmlformats.org/officeDocument/2006/relationships/slide" Target="/ppt/slides/slide1.xml" Id="R2ec9fb448dbd4e80" /><Relationship Type="http://schemas.openxmlformats.org/officeDocument/2006/relationships/slide" Target="/ppt/slides/slide2.xml" Id="R63d305849540407b" /><Relationship Type="http://schemas.openxmlformats.org/officeDocument/2006/relationships/slide" Target="/ppt/slides/slide3.xml" Id="Rb4a15a13c0414939" /><Relationship Type="http://schemas.openxmlformats.org/officeDocument/2006/relationships/slide" Target="/ppt/slides/slide4.xml" Id="R48a43890003145df" /><Relationship Type="http://schemas.openxmlformats.org/officeDocument/2006/relationships/slide" Target="/ppt/slides/slide5.xml" Id="R45a006d8167146bf" /><Relationship Type="http://schemas.openxmlformats.org/officeDocument/2006/relationships/slide" Target="/ppt/slides/slide6.xml" Id="R7e2b52d0fefd47f6" /><Relationship Type="http://schemas.openxmlformats.org/officeDocument/2006/relationships/slide" Target="/ppt/slides/slide7.xml" Id="R4611b8b5a6614b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f3eb77c1084b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0651867a47431b" /><Relationship Type="http://schemas.openxmlformats.org/officeDocument/2006/relationships/theme" Target="/ppt/slideMasters/theme/theme1.xml" Id="Rc2abfdf80fa64b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0651867a4743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870a64cc6444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d67975136646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e28d5d76f346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4715391cef43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feb72b078245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233ea0973641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3c0fd132af4d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WHITE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WHITE INVEST AS ble etablert [år] og holder til i Dalsøyra.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−178 878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42 777 202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21 514 233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50 223 706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 TRYGVE  –  67,0 %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 ELISABETH  –  33,0 %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Fensfjordvegen 1621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5960 Dalsøyra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trygve@wergeland.com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889 229 942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 INVEST AS</a:t>
            </a:r>
          </a:p>
        </p:txBody>
      </p:sp>
    </p:spTree>
  </p:cSld>
  <p:clrMapOvr>
    <a:masterClrMapping xmlns:a="http://schemas.openxmlformats.org/drawingml/2006/main"/>
  </p:clrMapOvr>
</p:sld>
</file>