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68a25ba4234e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c20db8fb674d0f"/>
  </p:sldMasterIdLst>
  <p:sldIdLst>
    <p:sldId xmlns:r="http://schemas.openxmlformats.org/officeDocument/2006/relationships" id="256" r:id="Rf97f666347f74a8d"/>
    <p:sldId xmlns:r="http://schemas.openxmlformats.org/officeDocument/2006/relationships" id="257" r:id="R7a70832c1e8a47ae"/>
    <p:sldId xmlns:r="http://schemas.openxmlformats.org/officeDocument/2006/relationships" id="258" r:id="R94917d919b6442ca"/>
    <p:sldId xmlns:r="http://schemas.openxmlformats.org/officeDocument/2006/relationships" id="259" r:id="Rf119bf6684e54120"/>
    <p:sldId xmlns:r="http://schemas.openxmlformats.org/officeDocument/2006/relationships" id="260" r:id="R2e5c014639db41bb"/>
    <p:sldId xmlns:r="http://schemas.openxmlformats.org/officeDocument/2006/relationships" id="261" r:id="Rd3af6663bac14f6a"/>
    <p:sldId xmlns:r="http://schemas.openxmlformats.org/officeDocument/2006/relationships" id="262" r:id="Rad9454907f7d4e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c20db8fb674d0f" /><Relationship Type="http://schemas.openxmlformats.org/officeDocument/2006/relationships/slide" Target="/ppt/slides/slide1.xml" Id="Rf97f666347f74a8d" /><Relationship Type="http://schemas.openxmlformats.org/officeDocument/2006/relationships/slide" Target="/ppt/slides/slide2.xml" Id="R7a70832c1e8a47ae" /><Relationship Type="http://schemas.openxmlformats.org/officeDocument/2006/relationships/slide" Target="/ppt/slides/slide3.xml" Id="R94917d919b6442ca" /><Relationship Type="http://schemas.openxmlformats.org/officeDocument/2006/relationships/slide" Target="/ppt/slides/slide4.xml" Id="Rf119bf6684e54120" /><Relationship Type="http://schemas.openxmlformats.org/officeDocument/2006/relationships/slide" Target="/ppt/slides/slide5.xml" Id="R2e5c014639db41bb" /><Relationship Type="http://schemas.openxmlformats.org/officeDocument/2006/relationships/slide" Target="/ppt/slides/slide6.xml" Id="Rd3af6663bac14f6a" /><Relationship Type="http://schemas.openxmlformats.org/officeDocument/2006/relationships/slide" Target="/ppt/slides/slide7.xml" Id="Rad9454907f7d4e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af8b4dbd5c4b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d61e8967249be" /><Relationship Type="http://schemas.openxmlformats.org/officeDocument/2006/relationships/theme" Target="/ppt/slideMasters/theme/theme1.xml" Id="R9263f7a4a10246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7d61e8967249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9caa424384f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46b7759104b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94bef8de242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9dfa27df842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2b3184e7644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19100ae0143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cf06035f741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LAMDA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LAMDA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829 225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21 176 711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21 989 945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LIAN STÅLE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LIAN JØRN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Hauketotoppen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889 228 202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LAMDA INVEST AS</a:t>
            </a:r>
          </a:p>
        </p:txBody>
      </p:sp>
    </p:spTree>
  </p:cSld>
  <p:clrMapOvr>
    <a:masterClrMapping xmlns:a="http://schemas.openxmlformats.org/drawingml/2006/main"/>
  </p:clrMapOvr>
</p:sld>
</file>