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024983458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3177b92434841"/>
  </p:sldMasterIdLst>
  <p:sldIdLst>
    <p:sldId xmlns:r="http://schemas.openxmlformats.org/officeDocument/2006/relationships" id="256" r:id="R2d2370541e264ed3"/>
    <p:sldId xmlns:r="http://schemas.openxmlformats.org/officeDocument/2006/relationships" id="257" r:id="R68f0e39acc4c43e6"/>
    <p:sldId xmlns:r="http://schemas.openxmlformats.org/officeDocument/2006/relationships" id="258" r:id="R47488dde79894683"/>
    <p:sldId xmlns:r="http://schemas.openxmlformats.org/officeDocument/2006/relationships" id="259" r:id="R02957fba8f2e4be3"/>
    <p:sldId xmlns:r="http://schemas.openxmlformats.org/officeDocument/2006/relationships" id="260" r:id="R99d59ffc66364216"/>
    <p:sldId xmlns:r="http://schemas.openxmlformats.org/officeDocument/2006/relationships" id="261" r:id="Rc04e1961cca54b85"/>
    <p:sldId xmlns:r="http://schemas.openxmlformats.org/officeDocument/2006/relationships" id="262" r:id="R5dcb55b3596f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3177b92434841" /><Relationship Type="http://schemas.openxmlformats.org/officeDocument/2006/relationships/slide" Target="/ppt/slides/slide1.xml" Id="R2d2370541e264ed3" /><Relationship Type="http://schemas.openxmlformats.org/officeDocument/2006/relationships/slide" Target="/ppt/slides/slide2.xml" Id="R68f0e39acc4c43e6" /><Relationship Type="http://schemas.openxmlformats.org/officeDocument/2006/relationships/slide" Target="/ppt/slides/slide3.xml" Id="R47488dde79894683" /><Relationship Type="http://schemas.openxmlformats.org/officeDocument/2006/relationships/slide" Target="/ppt/slides/slide4.xml" Id="R02957fba8f2e4be3" /><Relationship Type="http://schemas.openxmlformats.org/officeDocument/2006/relationships/slide" Target="/ppt/slides/slide5.xml" Id="R99d59ffc66364216" /><Relationship Type="http://schemas.openxmlformats.org/officeDocument/2006/relationships/slide" Target="/ppt/slides/slide6.xml" Id="Rc04e1961cca54b85" /><Relationship Type="http://schemas.openxmlformats.org/officeDocument/2006/relationships/slide" Target="/ppt/slides/slide7.xml" Id="R5dcb55b3596f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5dba7a26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2b08ebf34b74" /><Relationship Type="http://schemas.openxmlformats.org/officeDocument/2006/relationships/theme" Target="/ppt/slideMasters/theme/theme1.xml" Id="R36f16ff56c2b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f2b08ebf3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dc5ddc9be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9edf9644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c3d46ff8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46f76320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8be2ab33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81aa165b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0aebceb3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58 671 598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