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bb2fb8b3e540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b11f33a1814076"/>
  </p:sldMasterIdLst>
  <p:sldIdLst>
    <p:sldId xmlns:r="http://schemas.openxmlformats.org/officeDocument/2006/relationships" id="256" r:id="R954e4743b8f5459d"/>
    <p:sldId xmlns:r="http://schemas.openxmlformats.org/officeDocument/2006/relationships" id="257" r:id="R0f30485992ec4af7"/>
    <p:sldId xmlns:r="http://schemas.openxmlformats.org/officeDocument/2006/relationships" id="258" r:id="Rce4f51edb1454c9c"/>
    <p:sldId xmlns:r="http://schemas.openxmlformats.org/officeDocument/2006/relationships" id="259" r:id="R460042575e3c462c"/>
    <p:sldId xmlns:r="http://schemas.openxmlformats.org/officeDocument/2006/relationships" id="260" r:id="Rb0a1b880de364382"/>
    <p:sldId xmlns:r="http://schemas.openxmlformats.org/officeDocument/2006/relationships" id="261" r:id="R0c52263ccea4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11f33a1814076" /><Relationship Type="http://schemas.openxmlformats.org/officeDocument/2006/relationships/slide" Target="/ppt/slides/slide1.xml" Id="R954e4743b8f5459d" /><Relationship Type="http://schemas.openxmlformats.org/officeDocument/2006/relationships/slide" Target="/ppt/slides/slide2.xml" Id="R0f30485992ec4af7" /><Relationship Type="http://schemas.openxmlformats.org/officeDocument/2006/relationships/slide" Target="/ppt/slides/slide3.xml" Id="Rce4f51edb1454c9c" /><Relationship Type="http://schemas.openxmlformats.org/officeDocument/2006/relationships/slide" Target="/ppt/slides/slide4.xml" Id="R460042575e3c462c" /><Relationship Type="http://schemas.openxmlformats.org/officeDocument/2006/relationships/slide" Target="/ppt/slides/slide5.xml" Id="Rb0a1b880de364382" /><Relationship Type="http://schemas.openxmlformats.org/officeDocument/2006/relationships/slide" Target="/ppt/slides/slide6.xml" Id="R0c52263ccea4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a9623359a4a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34a2e41634bae" /><Relationship Type="http://schemas.openxmlformats.org/officeDocument/2006/relationships/theme" Target="/ppt/slideMasters/theme/theme1.xml" Id="R2a4d615e2d2c40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134a2e41634b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42acac76e4e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505423d4542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0a6f0fca044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84f731bc347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bf28166214e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df3a4eb3a40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Roland, Sjølystveien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889 222 182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