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963a3b4ec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b18f5f63d409e"/>
  </p:sldMasterIdLst>
  <p:sldIdLst>
    <p:sldId xmlns:r="http://schemas.openxmlformats.org/officeDocument/2006/relationships" id="256" r:id="Re059cd87d4284042"/>
    <p:sldId xmlns:r="http://schemas.openxmlformats.org/officeDocument/2006/relationships" id="257" r:id="R19d59af2ba284318"/>
    <p:sldId xmlns:r="http://schemas.openxmlformats.org/officeDocument/2006/relationships" id="258" r:id="R802cf0e333964ed4"/>
    <p:sldId xmlns:r="http://schemas.openxmlformats.org/officeDocument/2006/relationships" id="259" r:id="R67bd2a1d3bac405e"/>
    <p:sldId xmlns:r="http://schemas.openxmlformats.org/officeDocument/2006/relationships" id="260" r:id="R4bf3ade6d2e142ea"/>
    <p:sldId xmlns:r="http://schemas.openxmlformats.org/officeDocument/2006/relationships" id="261" r:id="R30b72ed3c1c449be"/>
    <p:sldId xmlns:r="http://schemas.openxmlformats.org/officeDocument/2006/relationships" id="262" r:id="R071f6530aa6643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b18f5f63d409e" /><Relationship Type="http://schemas.openxmlformats.org/officeDocument/2006/relationships/slide" Target="/ppt/slides/slide1.xml" Id="Re059cd87d4284042" /><Relationship Type="http://schemas.openxmlformats.org/officeDocument/2006/relationships/slide" Target="/ppt/slides/slide2.xml" Id="R19d59af2ba284318" /><Relationship Type="http://schemas.openxmlformats.org/officeDocument/2006/relationships/slide" Target="/ppt/slides/slide3.xml" Id="R802cf0e333964ed4" /><Relationship Type="http://schemas.openxmlformats.org/officeDocument/2006/relationships/slide" Target="/ppt/slides/slide4.xml" Id="R67bd2a1d3bac405e" /><Relationship Type="http://schemas.openxmlformats.org/officeDocument/2006/relationships/slide" Target="/ppt/slides/slide5.xml" Id="R4bf3ade6d2e142ea" /><Relationship Type="http://schemas.openxmlformats.org/officeDocument/2006/relationships/slide" Target="/ppt/slides/slide6.xml" Id="R30b72ed3c1c449be" /><Relationship Type="http://schemas.openxmlformats.org/officeDocument/2006/relationships/slide" Target="/ppt/slides/slide7.xml" Id="R071f6530aa6643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82628021140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a238066c1435e" /><Relationship Type="http://schemas.openxmlformats.org/officeDocument/2006/relationships/theme" Target="/ppt/slideMasters/theme/theme1.xml" Id="R44ff83decf7d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a238066c143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375ae315649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8f774e824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b8b19f698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72c2e2fca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0e326639d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9cd609de846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733a6498d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BERG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6 387 252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6 409 426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Tyholtveien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bjarne@rosenborgreklame.no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889 189 312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