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cefd9775f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d2415d49f4a15"/>
  </p:sldMasterIdLst>
  <p:sldIdLst>
    <p:sldId xmlns:r="http://schemas.openxmlformats.org/officeDocument/2006/relationships" id="256" r:id="R577933bb020c4e0f"/>
    <p:sldId xmlns:r="http://schemas.openxmlformats.org/officeDocument/2006/relationships" id="257" r:id="R32a33d7396734607"/>
    <p:sldId xmlns:r="http://schemas.openxmlformats.org/officeDocument/2006/relationships" id="258" r:id="R68c09fe480454e29"/>
    <p:sldId xmlns:r="http://schemas.openxmlformats.org/officeDocument/2006/relationships" id="259" r:id="Rdb508ebfdb7f4b89"/>
    <p:sldId xmlns:r="http://schemas.openxmlformats.org/officeDocument/2006/relationships" id="260" r:id="Rd9a0cc489e904968"/>
    <p:sldId xmlns:r="http://schemas.openxmlformats.org/officeDocument/2006/relationships" id="261" r:id="R18cef88b86d94f9c"/>
    <p:sldId xmlns:r="http://schemas.openxmlformats.org/officeDocument/2006/relationships" id="262" r:id="R214a1843e6cc4a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d2415d49f4a15" /><Relationship Type="http://schemas.openxmlformats.org/officeDocument/2006/relationships/slide" Target="/ppt/slides/slide1.xml" Id="R577933bb020c4e0f" /><Relationship Type="http://schemas.openxmlformats.org/officeDocument/2006/relationships/slide" Target="/ppt/slides/slide2.xml" Id="R32a33d7396734607" /><Relationship Type="http://schemas.openxmlformats.org/officeDocument/2006/relationships/slide" Target="/ppt/slides/slide3.xml" Id="R68c09fe480454e29" /><Relationship Type="http://schemas.openxmlformats.org/officeDocument/2006/relationships/slide" Target="/ppt/slides/slide4.xml" Id="Rdb508ebfdb7f4b89" /><Relationship Type="http://schemas.openxmlformats.org/officeDocument/2006/relationships/slide" Target="/ppt/slides/slide5.xml" Id="Rd9a0cc489e904968" /><Relationship Type="http://schemas.openxmlformats.org/officeDocument/2006/relationships/slide" Target="/ppt/slides/slide6.xml" Id="R18cef88b86d94f9c" /><Relationship Type="http://schemas.openxmlformats.org/officeDocument/2006/relationships/slide" Target="/ppt/slides/slide7.xml" Id="R214a1843e6cc4a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0c589e95d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94eadb8f6485d" /><Relationship Type="http://schemas.openxmlformats.org/officeDocument/2006/relationships/theme" Target="/ppt/slideMasters/theme/theme1.xml" Id="R18c0c55126ac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94eadb8f6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5343ac0fc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4e12c79d8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b019bdd8545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274298e16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ceef90b18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fd902280d47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dd98a31e1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21 804 750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KABBE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889 174 692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KABBE HOLDING AS</a:t>
            </a:r>
          </a:p>
        </p:txBody>
      </p:sp>
    </p:spTree>
  </p:cSld>
  <p:clrMapOvr>
    <a:masterClrMapping xmlns:a="http://schemas.openxmlformats.org/drawingml/2006/main"/>
  </p:clrMapOvr>
</p:sld>
</file>