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d0a792aff841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891901848749e2"/>
  </p:sldMasterIdLst>
  <p:sldIdLst>
    <p:sldId xmlns:r="http://schemas.openxmlformats.org/officeDocument/2006/relationships" id="256" r:id="R07eaeda5c6674e34"/>
    <p:sldId xmlns:r="http://schemas.openxmlformats.org/officeDocument/2006/relationships" id="257" r:id="Rcbb1ac664c2245d9"/>
    <p:sldId xmlns:r="http://schemas.openxmlformats.org/officeDocument/2006/relationships" id="258" r:id="R8a514e6cb7154d6a"/>
    <p:sldId xmlns:r="http://schemas.openxmlformats.org/officeDocument/2006/relationships" id="259" r:id="R1028717b90114737"/>
    <p:sldId xmlns:r="http://schemas.openxmlformats.org/officeDocument/2006/relationships" id="260" r:id="Rac6f54c73bd74130"/>
    <p:sldId xmlns:r="http://schemas.openxmlformats.org/officeDocument/2006/relationships" id="261" r:id="Rddbcfdf4c2e1428a"/>
    <p:sldId xmlns:r="http://schemas.openxmlformats.org/officeDocument/2006/relationships" id="262" r:id="R18548d67c9214e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891901848749e2" /><Relationship Type="http://schemas.openxmlformats.org/officeDocument/2006/relationships/slide" Target="/ppt/slides/slide1.xml" Id="R07eaeda5c6674e34" /><Relationship Type="http://schemas.openxmlformats.org/officeDocument/2006/relationships/slide" Target="/ppt/slides/slide2.xml" Id="Rcbb1ac664c2245d9" /><Relationship Type="http://schemas.openxmlformats.org/officeDocument/2006/relationships/slide" Target="/ppt/slides/slide3.xml" Id="R8a514e6cb7154d6a" /><Relationship Type="http://schemas.openxmlformats.org/officeDocument/2006/relationships/slide" Target="/ppt/slides/slide4.xml" Id="R1028717b90114737" /><Relationship Type="http://schemas.openxmlformats.org/officeDocument/2006/relationships/slide" Target="/ppt/slides/slide5.xml" Id="Rac6f54c73bd74130" /><Relationship Type="http://schemas.openxmlformats.org/officeDocument/2006/relationships/slide" Target="/ppt/slides/slide6.xml" Id="Rddbcfdf4c2e1428a" /><Relationship Type="http://schemas.openxmlformats.org/officeDocument/2006/relationships/slide" Target="/ppt/slides/slide7.xml" Id="R18548d67c9214e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4149246d6b43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79a27f8db4b13" /><Relationship Type="http://schemas.openxmlformats.org/officeDocument/2006/relationships/theme" Target="/ppt/slideMasters/theme/theme1.xml" Id="R621b11d6fc5a44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179a27f8db4b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17feeccd541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895d892f54e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404bd724c43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b6ca64bfd40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f793e0f7245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9d15621e249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f6da27e174c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ROLIA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ROLIA INVEST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1 934 650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12 545 760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12 611 459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Roger Larsen, Goddokk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3610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889 171 812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