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559cc028b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2ce2ab00e4a6d"/>
  </p:sldMasterIdLst>
  <p:sldIdLst>
    <p:sldId xmlns:r="http://schemas.openxmlformats.org/officeDocument/2006/relationships" id="256" r:id="R624e8efaeafa4fed"/>
    <p:sldId xmlns:r="http://schemas.openxmlformats.org/officeDocument/2006/relationships" id="257" r:id="Rb45880deca40438c"/>
    <p:sldId xmlns:r="http://schemas.openxmlformats.org/officeDocument/2006/relationships" id="258" r:id="R23759dad45224981"/>
    <p:sldId xmlns:r="http://schemas.openxmlformats.org/officeDocument/2006/relationships" id="259" r:id="Reb4a3c65a1204b9f"/>
    <p:sldId xmlns:r="http://schemas.openxmlformats.org/officeDocument/2006/relationships" id="260" r:id="Re31be13264934dee"/>
    <p:sldId xmlns:r="http://schemas.openxmlformats.org/officeDocument/2006/relationships" id="261" r:id="R7fcbe595c7e846d3"/>
    <p:sldId xmlns:r="http://schemas.openxmlformats.org/officeDocument/2006/relationships" id="262" r:id="R4bd4c2bd409f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2ce2ab00e4a6d" /><Relationship Type="http://schemas.openxmlformats.org/officeDocument/2006/relationships/slide" Target="/ppt/slides/slide1.xml" Id="R624e8efaeafa4fed" /><Relationship Type="http://schemas.openxmlformats.org/officeDocument/2006/relationships/slide" Target="/ppt/slides/slide2.xml" Id="Rb45880deca40438c" /><Relationship Type="http://schemas.openxmlformats.org/officeDocument/2006/relationships/slide" Target="/ppt/slides/slide3.xml" Id="R23759dad45224981" /><Relationship Type="http://schemas.openxmlformats.org/officeDocument/2006/relationships/slide" Target="/ppt/slides/slide4.xml" Id="Reb4a3c65a1204b9f" /><Relationship Type="http://schemas.openxmlformats.org/officeDocument/2006/relationships/slide" Target="/ppt/slides/slide5.xml" Id="Re31be13264934dee" /><Relationship Type="http://schemas.openxmlformats.org/officeDocument/2006/relationships/slide" Target="/ppt/slides/slide6.xml" Id="R7fcbe595c7e846d3" /><Relationship Type="http://schemas.openxmlformats.org/officeDocument/2006/relationships/slide" Target="/ppt/slides/slide7.xml" Id="R4bd4c2bd409f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5e71aff69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a326b8204dcd" /><Relationship Type="http://schemas.openxmlformats.org/officeDocument/2006/relationships/theme" Target="/ppt/slideMasters/theme/theme1.xml" Id="R9b8733cec006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fa326b820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94ee486b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a052e6cc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106fa2bf9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8c525405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0abdd16b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0db95e9e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ed9984c60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