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672a98047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165954cca448d"/>
  </p:sldMasterIdLst>
  <p:sldIdLst>
    <p:sldId xmlns:r="http://schemas.openxmlformats.org/officeDocument/2006/relationships" id="256" r:id="R5354b4b98f1f44f7"/>
    <p:sldId xmlns:r="http://schemas.openxmlformats.org/officeDocument/2006/relationships" id="257" r:id="Rc9529f4156e74d4c"/>
    <p:sldId xmlns:r="http://schemas.openxmlformats.org/officeDocument/2006/relationships" id="258" r:id="R322f73f3d5ad410d"/>
    <p:sldId xmlns:r="http://schemas.openxmlformats.org/officeDocument/2006/relationships" id="259" r:id="R2d61f2beb69245ab"/>
    <p:sldId xmlns:r="http://schemas.openxmlformats.org/officeDocument/2006/relationships" id="260" r:id="R5a9d79ce22d44f5e"/>
    <p:sldId xmlns:r="http://schemas.openxmlformats.org/officeDocument/2006/relationships" id="261" r:id="R834ad26a569c4f96"/>
    <p:sldId xmlns:r="http://schemas.openxmlformats.org/officeDocument/2006/relationships" id="262" r:id="R3ccda8ea4a4944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165954cca448d" /><Relationship Type="http://schemas.openxmlformats.org/officeDocument/2006/relationships/slide" Target="/ppt/slides/slide1.xml" Id="R5354b4b98f1f44f7" /><Relationship Type="http://schemas.openxmlformats.org/officeDocument/2006/relationships/slide" Target="/ppt/slides/slide2.xml" Id="Rc9529f4156e74d4c" /><Relationship Type="http://schemas.openxmlformats.org/officeDocument/2006/relationships/slide" Target="/ppt/slides/slide3.xml" Id="R322f73f3d5ad410d" /><Relationship Type="http://schemas.openxmlformats.org/officeDocument/2006/relationships/slide" Target="/ppt/slides/slide4.xml" Id="R2d61f2beb69245ab" /><Relationship Type="http://schemas.openxmlformats.org/officeDocument/2006/relationships/slide" Target="/ppt/slides/slide5.xml" Id="R5a9d79ce22d44f5e" /><Relationship Type="http://schemas.openxmlformats.org/officeDocument/2006/relationships/slide" Target="/ppt/slides/slide6.xml" Id="R834ad26a569c4f96" /><Relationship Type="http://schemas.openxmlformats.org/officeDocument/2006/relationships/slide" Target="/ppt/slides/slide7.xml" Id="R3ccda8ea4a4944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6440e1722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15ede3c0442c7" /><Relationship Type="http://schemas.openxmlformats.org/officeDocument/2006/relationships/theme" Target="/ppt/slideMasters/theme/theme1.xml" Id="R3b7997b3b094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a15ede3c0442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188440ef24d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8220452f9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20fc425024f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bc1fd93904a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786ce024547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2ea59f66f45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b709465994c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889 143 592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