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6880cfdc0c4d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a0529f32aa436a"/>
  </p:sldMasterIdLst>
  <p:sldIdLst>
    <p:sldId xmlns:r="http://schemas.openxmlformats.org/officeDocument/2006/relationships" id="256" r:id="R3f24320f2443431c"/>
    <p:sldId xmlns:r="http://schemas.openxmlformats.org/officeDocument/2006/relationships" id="257" r:id="Rd0549877f75b4bb1"/>
    <p:sldId xmlns:r="http://schemas.openxmlformats.org/officeDocument/2006/relationships" id="258" r:id="R1c1eaa7a37374e1c"/>
    <p:sldId xmlns:r="http://schemas.openxmlformats.org/officeDocument/2006/relationships" id="259" r:id="R03b566369d4b42c7"/>
    <p:sldId xmlns:r="http://schemas.openxmlformats.org/officeDocument/2006/relationships" id="260" r:id="Rbfceeb7b38b24b24"/>
    <p:sldId xmlns:r="http://schemas.openxmlformats.org/officeDocument/2006/relationships" id="261" r:id="R9ff9d08c9dd54563"/>
    <p:sldId xmlns:r="http://schemas.openxmlformats.org/officeDocument/2006/relationships" id="262" r:id="Re8357d94101f41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a0529f32aa436a" /><Relationship Type="http://schemas.openxmlformats.org/officeDocument/2006/relationships/slide" Target="/ppt/slides/slide1.xml" Id="R3f24320f2443431c" /><Relationship Type="http://schemas.openxmlformats.org/officeDocument/2006/relationships/slide" Target="/ppt/slides/slide2.xml" Id="Rd0549877f75b4bb1" /><Relationship Type="http://schemas.openxmlformats.org/officeDocument/2006/relationships/slide" Target="/ppt/slides/slide3.xml" Id="R1c1eaa7a37374e1c" /><Relationship Type="http://schemas.openxmlformats.org/officeDocument/2006/relationships/slide" Target="/ppt/slides/slide4.xml" Id="R03b566369d4b42c7" /><Relationship Type="http://schemas.openxmlformats.org/officeDocument/2006/relationships/slide" Target="/ppt/slides/slide5.xml" Id="Rbfceeb7b38b24b24" /><Relationship Type="http://schemas.openxmlformats.org/officeDocument/2006/relationships/slide" Target="/ppt/slides/slide6.xml" Id="R9ff9d08c9dd54563" /><Relationship Type="http://schemas.openxmlformats.org/officeDocument/2006/relationships/slide" Target="/ppt/slides/slide7.xml" Id="Re8357d94101f41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82f549a8e149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2f852a8794b7d" /><Relationship Type="http://schemas.openxmlformats.org/officeDocument/2006/relationships/theme" Target="/ppt/slideMasters/theme/theme1.xml" Id="Rc92680f22af64c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52f852a8794b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2ebee7b994a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d43d9ff9f4c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445462a124c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cc5037be64e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0f5fa61174f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f0782ac8043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43541f32d4a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RIKMAR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RIKMAR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981 686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2 754 976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2 770 438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SKOGEN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Bråtenalléen 18C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anniren.skogen@hdb.no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889 114 762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RIKMAR HOLDING AS</a:t>
            </a:r>
          </a:p>
        </p:txBody>
      </p:sp>
    </p:spTree>
  </p:cSld>
  <p:clrMapOvr>
    <a:masterClrMapping xmlns:a="http://schemas.openxmlformats.org/drawingml/2006/main"/>
  </p:clrMapOvr>
</p:sld>
</file>