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5d751c67a84a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977d246b244476"/>
  </p:sldMasterIdLst>
  <p:sldIdLst>
    <p:sldId xmlns:r="http://schemas.openxmlformats.org/officeDocument/2006/relationships" id="256" r:id="Rfe04c8e570414aa9"/>
    <p:sldId xmlns:r="http://schemas.openxmlformats.org/officeDocument/2006/relationships" id="257" r:id="R48e6c2e5ea2e426f"/>
    <p:sldId xmlns:r="http://schemas.openxmlformats.org/officeDocument/2006/relationships" id="258" r:id="R1b9da667fe6f4271"/>
    <p:sldId xmlns:r="http://schemas.openxmlformats.org/officeDocument/2006/relationships" id="259" r:id="Rc9a32a32370c4484"/>
    <p:sldId xmlns:r="http://schemas.openxmlformats.org/officeDocument/2006/relationships" id="260" r:id="R215167941f3041bd"/>
    <p:sldId xmlns:r="http://schemas.openxmlformats.org/officeDocument/2006/relationships" id="261" r:id="Rdac2c13e58ad4896"/>
    <p:sldId xmlns:r="http://schemas.openxmlformats.org/officeDocument/2006/relationships" id="262" r:id="R51a8210c022c45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977d246b244476" /><Relationship Type="http://schemas.openxmlformats.org/officeDocument/2006/relationships/slide" Target="/ppt/slides/slide1.xml" Id="Rfe04c8e570414aa9" /><Relationship Type="http://schemas.openxmlformats.org/officeDocument/2006/relationships/slide" Target="/ppt/slides/slide2.xml" Id="R48e6c2e5ea2e426f" /><Relationship Type="http://schemas.openxmlformats.org/officeDocument/2006/relationships/slide" Target="/ppt/slides/slide3.xml" Id="R1b9da667fe6f4271" /><Relationship Type="http://schemas.openxmlformats.org/officeDocument/2006/relationships/slide" Target="/ppt/slides/slide4.xml" Id="Rc9a32a32370c4484" /><Relationship Type="http://schemas.openxmlformats.org/officeDocument/2006/relationships/slide" Target="/ppt/slides/slide5.xml" Id="R215167941f3041bd" /><Relationship Type="http://schemas.openxmlformats.org/officeDocument/2006/relationships/slide" Target="/ppt/slides/slide6.xml" Id="Rdac2c13e58ad4896" /><Relationship Type="http://schemas.openxmlformats.org/officeDocument/2006/relationships/slide" Target="/ppt/slides/slide7.xml" Id="R51a8210c022c45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95775b1f1a48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f3cac92c24a7a" /><Relationship Type="http://schemas.openxmlformats.org/officeDocument/2006/relationships/theme" Target="/ppt/slideMasters/theme/theme1.xml" Id="R0d77ddea7d7148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ef3cac92c24a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1d47862b942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2c75edb5b4c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0b8c8fbd24c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dc9b621b44b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f38f400794c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7b2a1055b48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e040c8b774c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GUVI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GUVI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−3 353 143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21 703 502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478 514 332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531 748 907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SPIDER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TEVI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SPIDER INVEST AS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TEVI INVEST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Vige havnevei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889 114 592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GUVI INVEST AS</a:t>
            </a:r>
          </a:p>
        </p:txBody>
      </p:sp>
    </p:spTree>
  </p:cSld>
  <p:clrMapOvr>
    <a:masterClrMapping xmlns:a="http://schemas.openxmlformats.org/drawingml/2006/main"/>
  </p:clrMapOvr>
</p:sld>
</file>