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4765cf5d614a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122ed824e54619"/>
  </p:sldMasterIdLst>
  <p:sldIdLst>
    <p:sldId xmlns:r="http://schemas.openxmlformats.org/officeDocument/2006/relationships" id="256" r:id="Ra7f1c88bf6564885"/>
    <p:sldId xmlns:r="http://schemas.openxmlformats.org/officeDocument/2006/relationships" id="257" r:id="R00bc7d18eba4489d"/>
    <p:sldId xmlns:r="http://schemas.openxmlformats.org/officeDocument/2006/relationships" id="258" r:id="R740a6a2c841046fb"/>
    <p:sldId xmlns:r="http://schemas.openxmlformats.org/officeDocument/2006/relationships" id="259" r:id="R6970c25586b54ac3"/>
    <p:sldId xmlns:r="http://schemas.openxmlformats.org/officeDocument/2006/relationships" id="260" r:id="R1339f1a79e474bb5"/>
    <p:sldId xmlns:r="http://schemas.openxmlformats.org/officeDocument/2006/relationships" id="261" r:id="R98046a44c2904a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22ed824e54619" /><Relationship Type="http://schemas.openxmlformats.org/officeDocument/2006/relationships/slide" Target="/ppt/slides/slide1.xml" Id="Ra7f1c88bf6564885" /><Relationship Type="http://schemas.openxmlformats.org/officeDocument/2006/relationships/slide" Target="/ppt/slides/slide2.xml" Id="R00bc7d18eba4489d" /><Relationship Type="http://schemas.openxmlformats.org/officeDocument/2006/relationships/slide" Target="/ppt/slides/slide3.xml" Id="R740a6a2c841046fb" /><Relationship Type="http://schemas.openxmlformats.org/officeDocument/2006/relationships/slide" Target="/ppt/slides/slide4.xml" Id="R6970c25586b54ac3" /><Relationship Type="http://schemas.openxmlformats.org/officeDocument/2006/relationships/slide" Target="/ppt/slides/slide5.xml" Id="R1339f1a79e474bb5" /><Relationship Type="http://schemas.openxmlformats.org/officeDocument/2006/relationships/slide" Target="/ppt/slides/slide6.xml" Id="R98046a44c2904a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edbfc1c7942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82e0cadfd40d4" /><Relationship Type="http://schemas.openxmlformats.org/officeDocument/2006/relationships/theme" Target="/ppt/slideMasters/theme/theme1.xml" Id="R8797fac093864e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882e0cadfd40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78507dc0448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62b79a55846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f227558de48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3f1d86b8c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fe4023df248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9d3cc64b14d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GUVI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 havnevei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889 114 592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