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f69b7f301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72913f3ce4a7d"/>
  </p:sldMasterIdLst>
  <p:sldIdLst>
    <p:sldId xmlns:r="http://schemas.openxmlformats.org/officeDocument/2006/relationships" id="256" r:id="Rbc32f52d5c7e43e3"/>
    <p:sldId xmlns:r="http://schemas.openxmlformats.org/officeDocument/2006/relationships" id="257" r:id="Rbc926cb0953749ee"/>
    <p:sldId xmlns:r="http://schemas.openxmlformats.org/officeDocument/2006/relationships" id="258" r:id="R56276059aed04328"/>
    <p:sldId xmlns:r="http://schemas.openxmlformats.org/officeDocument/2006/relationships" id="259" r:id="R2099d6e73b584517"/>
    <p:sldId xmlns:r="http://schemas.openxmlformats.org/officeDocument/2006/relationships" id="260" r:id="R18e74605a9e64db5"/>
    <p:sldId xmlns:r="http://schemas.openxmlformats.org/officeDocument/2006/relationships" id="261" r:id="R5c3b2bb37d3741b5"/>
    <p:sldId xmlns:r="http://schemas.openxmlformats.org/officeDocument/2006/relationships" id="262" r:id="Rd1d10913198841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72913f3ce4a7d" /><Relationship Type="http://schemas.openxmlformats.org/officeDocument/2006/relationships/slide" Target="/ppt/slides/slide1.xml" Id="Rbc32f52d5c7e43e3" /><Relationship Type="http://schemas.openxmlformats.org/officeDocument/2006/relationships/slide" Target="/ppt/slides/slide2.xml" Id="Rbc926cb0953749ee" /><Relationship Type="http://schemas.openxmlformats.org/officeDocument/2006/relationships/slide" Target="/ppt/slides/slide3.xml" Id="R56276059aed04328" /><Relationship Type="http://schemas.openxmlformats.org/officeDocument/2006/relationships/slide" Target="/ppt/slides/slide4.xml" Id="R2099d6e73b584517" /><Relationship Type="http://schemas.openxmlformats.org/officeDocument/2006/relationships/slide" Target="/ppt/slides/slide5.xml" Id="R18e74605a9e64db5" /><Relationship Type="http://schemas.openxmlformats.org/officeDocument/2006/relationships/slide" Target="/ppt/slides/slide6.xml" Id="R5c3b2bb37d3741b5" /><Relationship Type="http://schemas.openxmlformats.org/officeDocument/2006/relationships/slide" Target="/ppt/slides/slide7.xml" Id="Rd1d10913198841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38d78a64f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5d12d90e2447f" /><Relationship Type="http://schemas.openxmlformats.org/officeDocument/2006/relationships/theme" Target="/ppt/slideMasters/theme/theme1.xml" Id="R4473ee27edb2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5d12d90e2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4f3a66af7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f056b7d60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b9a5f577b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8b8639098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56d745c4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8e53f91c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adde0f66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BERNHARD WESSEL FEVANG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