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9d32df77d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85a39253a4802"/>
  </p:sldMasterIdLst>
  <p:sldIdLst>
    <p:sldId xmlns:r="http://schemas.openxmlformats.org/officeDocument/2006/relationships" id="256" r:id="R8fee2b8aefdd485b"/>
    <p:sldId xmlns:r="http://schemas.openxmlformats.org/officeDocument/2006/relationships" id="257" r:id="R6d64746dafb44422"/>
    <p:sldId xmlns:r="http://schemas.openxmlformats.org/officeDocument/2006/relationships" id="258" r:id="R63c87c5185134252"/>
    <p:sldId xmlns:r="http://schemas.openxmlformats.org/officeDocument/2006/relationships" id="259" r:id="Rc5653f84303a4821"/>
    <p:sldId xmlns:r="http://schemas.openxmlformats.org/officeDocument/2006/relationships" id="260" r:id="R14330068604d483e"/>
    <p:sldId xmlns:r="http://schemas.openxmlformats.org/officeDocument/2006/relationships" id="261" r:id="R4e930a8f3b2d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85a39253a4802" /><Relationship Type="http://schemas.openxmlformats.org/officeDocument/2006/relationships/slide" Target="/ppt/slides/slide1.xml" Id="R8fee2b8aefdd485b" /><Relationship Type="http://schemas.openxmlformats.org/officeDocument/2006/relationships/slide" Target="/ppt/slides/slide2.xml" Id="R6d64746dafb44422" /><Relationship Type="http://schemas.openxmlformats.org/officeDocument/2006/relationships/slide" Target="/ppt/slides/slide3.xml" Id="R63c87c5185134252" /><Relationship Type="http://schemas.openxmlformats.org/officeDocument/2006/relationships/slide" Target="/ppt/slides/slide4.xml" Id="Rc5653f84303a4821" /><Relationship Type="http://schemas.openxmlformats.org/officeDocument/2006/relationships/slide" Target="/ppt/slides/slide5.xml" Id="R14330068604d483e" /><Relationship Type="http://schemas.openxmlformats.org/officeDocument/2006/relationships/slide" Target="/ppt/slides/slide6.xml" Id="R4e930a8f3b2d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d30a97922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192fbc3a464b" /><Relationship Type="http://schemas.openxmlformats.org/officeDocument/2006/relationships/theme" Target="/ppt/slideMasters/theme/theme1.xml" Id="Rfcc27fb55bf3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1192fbc3a46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ab555479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fd84ed8df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96bf2f51d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b2c7c5b724b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5ae0efdaa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3b9f116bb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