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09868adf1049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e7a0a704874d6a"/>
  </p:sldMasterIdLst>
  <p:sldIdLst>
    <p:sldId xmlns:r="http://schemas.openxmlformats.org/officeDocument/2006/relationships" id="256" r:id="R155b9ac7cd374f39"/>
    <p:sldId xmlns:r="http://schemas.openxmlformats.org/officeDocument/2006/relationships" id="257" r:id="Ra1393de621f14e78"/>
    <p:sldId xmlns:r="http://schemas.openxmlformats.org/officeDocument/2006/relationships" id="258" r:id="R4fa541763215488b"/>
    <p:sldId xmlns:r="http://schemas.openxmlformats.org/officeDocument/2006/relationships" id="259" r:id="R099799bd7d2a436a"/>
    <p:sldId xmlns:r="http://schemas.openxmlformats.org/officeDocument/2006/relationships" id="260" r:id="R03bb4f1955014819"/>
    <p:sldId xmlns:r="http://schemas.openxmlformats.org/officeDocument/2006/relationships" id="261" r:id="Rad6ef6b3618040bc"/>
    <p:sldId xmlns:r="http://schemas.openxmlformats.org/officeDocument/2006/relationships" id="262" r:id="Rfd0560f43b8240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7a0a704874d6a" /><Relationship Type="http://schemas.openxmlformats.org/officeDocument/2006/relationships/slide" Target="/ppt/slides/slide1.xml" Id="R155b9ac7cd374f39" /><Relationship Type="http://schemas.openxmlformats.org/officeDocument/2006/relationships/slide" Target="/ppt/slides/slide2.xml" Id="Ra1393de621f14e78" /><Relationship Type="http://schemas.openxmlformats.org/officeDocument/2006/relationships/slide" Target="/ppt/slides/slide3.xml" Id="R4fa541763215488b" /><Relationship Type="http://schemas.openxmlformats.org/officeDocument/2006/relationships/slide" Target="/ppt/slides/slide4.xml" Id="R099799bd7d2a436a" /><Relationship Type="http://schemas.openxmlformats.org/officeDocument/2006/relationships/slide" Target="/ppt/slides/slide5.xml" Id="R03bb4f1955014819" /><Relationship Type="http://schemas.openxmlformats.org/officeDocument/2006/relationships/slide" Target="/ppt/slides/slide6.xml" Id="Rad6ef6b3618040bc" /><Relationship Type="http://schemas.openxmlformats.org/officeDocument/2006/relationships/slide" Target="/ppt/slides/slide7.xml" Id="Rfd0560f43b8240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bae1d5c6584f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fee6f5c3a4340" /><Relationship Type="http://schemas.openxmlformats.org/officeDocument/2006/relationships/theme" Target="/ppt/slideMasters/theme/theme1.xml" Id="Ref68f886863848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ffee6f5c3a43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15c1d0cc34c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a287c90b1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324556c614a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7655896cb47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e1b67c3d504b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bba96bfe647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17c65d39e47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MAKRO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18 755 605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19 303 761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GERHARD BRODTKORB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eivind.magnus@poyry.com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