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6069585c5447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8f664424ec4865"/>
  </p:sldMasterIdLst>
  <p:sldIdLst>
    <p:sldId xmlns:r="http://schemas.openxmlformats.org/officeDocument/2006/relationships" id="256" r:id="Rf0c4ce7f259b4b5c"/>
    <p:sldId xmlns:r="http://schemas.openxmlformats.org/officeDocument/2006/relationships" id="257" r:id="R80180c563c504e52"/>
    <p:sldId xmlns:r="http://schemas.openxmlformats.org/officeDocument/2006/relationships" id="258" r:id="R77a2d76595d7450e"/>
    <p:sldId xmlns:r="http://schemas.openxmlformats.org/officeDocument/2006/relationships" id="259" r:id="R8c010666b97548eb"/>
    <p:sldId xmlns:r="http://schemas.openxmlformats.org/officeDocument/2006/relationships" id="260" r:id="R8490ce73cb9649ff"/>
    <p:sldId xmlns:r="http://schemas.openxmlformats.org/officeDocument/2006/relationships" id="261" r:id="R6b1b31a86f71416a"/>
    <p:sldId xmlns:r="http://schemas.openxmlformats.org/officeDocument/2006/relationships" id="262" r:id="R29fd31c1214c41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8f664424ec4865" /><Relationship Type="http://schemas.openxmlformats.org/officeDocument/2006/relationships/slide" Target="/ppt/slides/slide1.xml" Id="Rf0c4ce7f259b4b5c" /><Relationship Type="http://schemas.openxmlformats.org/officeDocument/2006/relationships/slide" Target="/ppt/slides/slide2.xml" Id="R80180c563c504e52" /><Relationship Type="http://schemas.openxmlformats.org/officeDocument/2006/relationships/slide" Target="/ppt/slides/slide3.xml" Id="R77a2d76595d7450e" /><Relationship Type="http://schemas.openxmlformats.org/officeDocument/2006/relationships/slide" Target="/ppt/slides/slide4.xml" Id="R8c010666b97548eb" /><Relationship Type="http://schemas.openxmlformats.org/officeDocument/2006/relationships/slide" Target="/ppt/slides/slide5.xml" Id="R8490ce73cb9649ff" /><Relationship Type="http://schemas.openxmlformats.org/officeDocument/2006/relationships/slide" Target="/ppt/slides/slide6.xml" Id="R6b1b31a86f71416a" /><Relationship Type="http://schemas.openxmlformats.org/officeDocument/2006/relationships/slide" Target="/ppt/slides/slide7.xml" Id="R29fd31c1214c41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875fa1bf8d41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5d47fa0d643ce" /><Relationship Type="http://schemas.openxmlformats.org/officeDocument/2006/relationships/theme" Target="/ppt/slideMasters/theme/theme1.xml" Id="R7ddd5b13fe544a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05d47fa0d643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97e6d40db4c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0bfd3830d4a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20ed35bf647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63c72168545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e7c7e504d4a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f53615e6e4e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018c498084f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FREDHEIM INVEST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−244 009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2 889 985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18 303 653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19 167 596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FREDHEIM SOLVEIG KRISTINE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Ove Tolleshaug, Jernalderveien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4041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889 066 962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FREDHEIM INVEST AS</a:t>
            </a:r>
          </a:p>
        </p:txBody>
      </p:sp>
    </p:spTree>
  </p:cSld>
  <p:clrMapOvr>
    <a:masterClrMapping xmlns:a="http://schemas.openxmlformats.org/drawingml/2006/main"/>
  </p:clrMapOvr>
</p:sld>
</file>