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973b51f04b4e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9ebd58971347c1"/>
  </p:sldMasterIdLst>
  <p:sldIdLst>
    <p:sldId xmlns:r="http://schemas.openxmlformats.org/officeDocument/2006/relationships" id="256" r:id="R99baf093484145e3"/>
    <p:sldId xmlns:r="http://schemas.openxmlformats.org/officeDocument/2006/relationships" id="257" r:id="R8e31ceb91e334c8a"/>
    <p:sldId xmlns:r="http://schemas.openxmlformats.org/officeDocument/2006/relationships" id="258" r:id="R05422d7e1de84b0a"/>
    <p:sldId xmlns:r="http://schemas.openxmlformats.org/officeDocument/2006/relationships" id="259" r:id="R5d19d21b157b4c9b"/>
    <p:sldId xmlns:r="http://schemas.openxmlformats.org/officeDocument/2006/relationships" id="260" r:id="R983d4c0d095a4cb8"/>
    <p:sldId xmlns:r="http://schemas.openxmlformats.org/officeDocument/2006/relationships" id="261" r:id="R2ae0c3f57ead47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ebd58971347c1" /><Relationship Type="http://schemas.openxmlformats.org/officeDocument/2006/relationships/slide" Target="/ppt/slides/slide1.xml" Id="R99baf093484145e3" /><Relationship Type="http://schemas.openxmlformats.org/officeDocument/2006/relationships/slide" Target="/ppt/slides/slide2.xml" Id="R8e31ceb91e334c8a" /><Relationship Type="http://schemas.openxmlformats.org/officeDocument/2006/relationships/slide" Target="/ppt/slides/slide3.xml" Id="R05422d7e1de84b0a" /><Relationship Type="http://schemas.openxmlformats.org/officeDocument/2006/relationships/slide" Target="/ppt/slides/slide4.xml" Id="R5d19d21b157b4c9b" /><Relationship Type="http://schemas.openxmlformats.org/officeDocument/2006/relationships/slide" Target="/ppt/slides/slide5.xml" Id="R983d4c0d095a4cb8" /><Relationship Type="http://schemas.openxmlformats.org/officeDocument/2006/relationships/slide" Target="/ppt/slides/slide6.xml" Id="R2ae0c3f57ead47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1fb65d8604b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567b4be3247c8" /><Relationship Type="http://schemas.openxmlformats.org/officeDocument/2006/relationships/theme" Target="/ppt/slideMasters/theme/theme1.xml" Id="Rddbc49bc4fa742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b567b4be3247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40be1ce09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694e565f942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aeb033d26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a71a8bbbc4b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c0cbc23124c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6b3b86bc444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Ove Tolleshaug, Jernalderveien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889 066 962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