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2d0ef6aac5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86347109c24381"/>
  </p:sldMasterIdLst>
  <p:sldIdLst>
    <p:sldId xmlns:r="http://schemas.openxmlformats.org/officeDocument/2006/relationships" id="256" r:id="R4d04423384a944c4"/>
    <p:sldId xmlns:r="http://schemas.openxmlformats.org/officeDocument/2006/relationships" id="257" r:id="R236267653e9a4d5c"/>
    <p:sldId xmlns:r="http://schemas.openxmlformats.org/officeDocument/2006/relationships" id="258" r:id="R96587e74d9474210"/>
    <p:sldId xmlns:r="http://schemas.openxmlformats.org/officeDocument/2006/relationships" id="259" r:id="Rcf7ae859b3804301"/>
    <p:sldId xmlns:r="http://schemas.openxmlformats.org/officeDocument/2006/relationships" id="260" r:id="R3b530c09cd8a4ca9"/>
    <p:sldId xmlns:r="http://schemas.openxmlformats.org/officeDocument/2006/relationships" id="261" r:id="R3bfe16f0494c4fed"/>
    <p:sldId xmlns:r="http://schemas.openxmlformats.org/officeDocument/2006/relationships" id="262" r:id="Rd4af64e08314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86347109c24381" /><Relationship Type="http://schemas.openxmlformats.org/officeDocument/2006/relationships/slide" Target="/ppt/slides/slide1.xml" Id="R4d04423384a944c4" /><Relationship Type="http://schemas.openxmlformats.org/officeDocument/2006/relationships/slide" Target="/ppt/slides/slide2.xml" Id="R236267653e9a4d5c" /><Relationship Type="http://schemas.openxmlformats.org/officeDocument/2006/relationships/slide" Target="/ppt/slides/slide3.xml" Id="R96587e74d9474210" /><Relationship Type="http://schemas.openxmlformats.org/officeDocument/2006/relationships/slide" Target="/ppt/slides/slide4.xml" Id="Rcf7ae859b3804301" /><Relationship Type="http://schemas.openxmlformats.org/officeDocument/2006/relationships/slide" Target="/ppt/slides/slide5.xml" Id="R3b530c09cd8a4ca9" /><Relationship Type="http://schemas.openxmlformats.org/officeDocument/2006/relationships/slide" Target="/ppt/slides/slide6.xml" Id="R3bfe16f0494c4fed" /><Relationship Type="http://schemas.openxmlformats.org/officeDocument/2006/relationships/slide" Target="/ppt/slides/slide7.xml" Id="Rd4af64e08314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c53495c403343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198e966c1c4416" /><Relationship Type="http://schemas.openxmlformats.org/officeDocument/2006/relationships/theme" Target="/ppt/slideMasters/theme/theme1.xml" Id="Re62ec316f41f41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e198e966c1c441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bfff7e7014c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7c9a523a2841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ca34f3a6d40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9903a515b4a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46da84a2d4b2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5aecfc8714a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702569c913435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BJØRNDALEN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BJØRNDALEN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−341 264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7 485 332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44 582 082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55 104 829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31,0 %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PØG AS  –  28,0 %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 HELGE GUMPEN  –  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KRIGU AS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Setesdalsveien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4617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889 050 152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BJØRNDALEN INVEST AS</a:t>
            </a:r>
          </a:p>
        </p:txBody>
      </p:sp>
    </p:spTree>
  </p:cSld>
  <p:clrMapOvr>
    <a:masterClrMapping xmlns:a="http://schemas.openxmlformats.org/drawingml/2006/main"/>
  </p:clrMapOvr>
</p:sld>
</file>