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dd6dab739a48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94b9fddb4645fa"/>
  </p:sldMasterIdLst>
  <p:sldIdLst>
    <p:sldId xmlns:r="http://schemas.openxmlformats.org/officeDocument/2006/relationships" id="256" r:id="Red7f454edf554184"/>
    <p:sldId xmlns:r="http://schemas.openxmlformats.org/officeDocument/2006/relationships" id="257" r:id="R2d0f7559a7b94064"/>
    <p:sldId xmlns:r="http://schemas.openxmlformats.org/officeDocument/2006/relationships" id="258" r:id="R5fe7356f2c0f4275"/>
    <p:sldId xmlns:r="http://schemas.openxmlformats.org/officeDocument/2006/relationships" id="259" r:id="R34928476136e4bdb"/>
    <p:sldId xmlns:r="http://schemas.openxmlformats.org/officeDocument/2006/relationships" id="260" r:id="R4e0a879a26194be8"/>
    <p:sldId xmlns:r="http://schemas.openxmlformats.org/officeDocument/2006/relationships" id="261" r:id="R9101d386456a4b33"/>
    <p:sldId xmlns:r="http://schemas.openxmlformats.org/officeDocument/2006/relationships" id="262" r:id="R0b374cdc83c249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94b9fddb4645fa" /><Relationship Type="http://schemas.openxmlformats.org/officeDocument/2006/relationships/slide" Target="/ppt/slides/slide1.xml" Id="Red7f454edf554184" /><Relationship Type="http://schemas.openxmlformats.org/officeDocument/2006/relationships/slide" Target="/ppt/slides/slide2.xml" Id="R2d0f7559a7b94064" /><Relationship Type="http://schemas.openxmlformats.org/officeDocument/2006/relationships/slide" Target="/ppt/slides/slide3.xml" Id="R5fe7356f2c0f4275" /><Relationship Type="http://schemas.openxmlformats.org/officeDocument/2006/relationships/slide" Target="/ppt/slides/slide4.xml" Id="R34928476136e4bdb" /><Relationship Type="http://schemas.openxmlformats.org/officeDocument/2006/relationships/slide" Target="/ppt/slides/slide5.xml" Id="R4e0a879a26194be8" /><Relationship Type="http://schemas.openxmlformats.org/officeDocument/2006/relationships/slide" Target="/ppt/slides/slide6.xml" Id="R9101d386456a4b33" /><Relationship Type="http://schemas.openxmlformats.org/officeDocument/2006/relationships/slide" Target="/ppt/slides/slide7.xml" Id="R0b374cdc83c249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970ec175b348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d4209743c4e32" /><Relationship Type="http://schemas.openxmlformats.org/officeDocument/2006/relationships/theme" Target="/ppt/slideMasters/theme/theme1.xml" Id="Ra5a67167671141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8d4209743c4e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cdd4b2f144f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aa5421a1345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bd66061924d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6c94254e346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35b1f538d45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01aa8298342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6aea13db942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−110 177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−6 576 986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96 672 258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103 972 045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PER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Herres vei 28A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15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889 047 682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