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51522d8a8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fcd30437d4d15"/>
  </p:sldMasterIdLst>
  <p:sldIdLst>
    <p:sldId xmlns:r="http://schemas.openxmlformats.org/officeDocument/2006/relationships" id="256" r:id="Ra65ca19fd438448c"/>
    <p:sldId xmlns:r="http://schemas.openxmlformats.org/officeDocument/2006/relationships" id="257" r:id="R4e52a889c97e4cae"/>
    <p:sldId xmlns:r="http://schemas.openxmlformats.org/officeDocument/2006/relationships" id="258" r:id="R3215a00ec36b4b1a"/>
    <p:sldId xmlns:r="http://schemas.openxmlformats.org/officeDocument/2006/relationships" id="259" r:id="Ra818f3fc71a1427c"/>
    <p:sldId xmlns:r="http://schemas.openxmlformats.org/officeDocument/2006/relationships" id="260" r:id="R65f22790e4f8409d"/>
    <p:sldId xmlns:r="http://schemas.openxmlformats.org/officeDocument/2006/relationships" id="261" r:id="Rdcd1c3fba57d42a2"/>
    <p:sldId xmlns:r="http://schemas.openxmlformats.org/officeDocument/2006/relationships" id="262" r:id="Rea07b7a6188a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fcd30437d4d15" /><Relationship Type="http://schemas.openxmlformats.org/officeDocument/2006/relationships/slide" Target="/ppt/slides/slide1.xml" Id="Ra65ca19fd438448c" /><Relationship Type="http://schemas.openxmlformats.org/officeDocument/2006/relationships/slide" Target="/ppt/slides/slide2.xml" Id="R4e52a889c97e4cae" /><Relationship Type="http://schemas.openxmlformats.org/officeDocument/2006/relationships/slide" Target="/ppt/slides/slide3.xml" Id="R3215a00ec36b4b1a" /><Relationship Type="http://schemas.openxmlformats.org/officeDocument/2006/relationships/slide" Target="/ppt/slides/slide4.xml" Id="Ra818f3fc71a1427c" /><Relationship Type="http://schemas.openxmlformats.org/officeDocument/2006/relationships/slide" Target="/ppt/slides/slide5.xml" Id="R65f22790e4f8409d" /><Relationship Type="http://schemas.openxmlformats.org/officeDocument/2006/relationships/slide" Target="/ppt/slides/slide6.xml" Id="Rdcd1c3fba57d42a2" /><Relationship Type="http://schemas.openxmlformats.org/officeDocument/2006/relationships/slide" Target="/ppt/slides/slide7.xml" Id="Rea07b7a6188a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7ef279f91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de51425ec4cbc" /><Relationship Type="http://schemas.openxmlformats.org/officeDocument/2006/relationships/theme" Target="/ppt/slideMasters/theme/theme1.xml" Id="R5d92636c3b04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de51425ec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c2ed728a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6ebf36bea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3cace908a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b2457ed9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71a73525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acc1b066d42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60e17384c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TORLEIF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126 885 244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126 991 380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