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58481c58a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6afcdf63d4256"/>
  </p:sldMasterIdLst>
  <p:sldIdLst>
    <p:sldId xmlns:r="http://schemas.openxmlformats.org/officeDocument/2006/relationships" id="256" r:id="R935cad42ab6c48a0"/>
    <p:sldId xmlns:r="http://schemas.openxmlformats.org/officeDocument/2006/relationships" id="257" r:id="R08cdd1875c3e41a5"/>
    <p:sldId xmlns:r="http://schemas.openxmlformats.org/officeDocument/2006/relationships" id="258" r:id="Rb3608f526b544a4f"/>
    <p:sldId xmlns:r="http://schemas.openxmlformats.org/officeDocument/2006/relationships" id="259" r:id="R929a2463819e4ea3"/>
    <p:sldId xmlns:r="http://schemas.openxmlformats.org/officeDocument/2006/relationships" id="260" r:id="R4311bdd1d7f84eb8"/>
    <p:sldId xmlns:r="http://schemas.openxmlformats.org/officeDocument/2006/relationships" id="261" r:id="R1c24899a1cf6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6afcdf63d4256" /><Relationship Type="http://schemas.openxmlformats.org/officeDocument/2006/relationships/slide" Target="/ppt/slides/slide1.xml" Id="R935cad42ab6c48a0" /><Relationship Type="http://schemas.openxmlformats.org/officeDocument/2006/relationships/slide" Target="/ppt/slides/slide2.xml" Id="R08cdd1875c3e41a5" /><Relationship Type="http://schemas.openxmlformats.org/officeDocument/2006/relationships/slide" Target="/ppt/slides/slide3.xml" Id="Rb3608f526b544a4f" /><Relationship Type="http://schemas.openxmlformats.org/officeDocument/2006/relationships/slide" Target="/ppt/slides/slide4.xml" Id="R929a2463819e4ea3" /><Relationship Type="http://schemas.openxmlformats.org/officeDocument/2006/relationships/slide" Target="/ppt/slides/slide5.xml" Id="R4311bdd1d7f84eb8" /><Relationship Type="http://schemas.openxmlformats.org/officeDocument/2006/relationships/slide" Target="/ppt/slides/slide6.xml" Id="R1c24899a1cf6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2ed60e938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047c237b41ac" /><Relationship Type="http://schemas.openxmlformats.org/officeDocument/2006/relationships/theme" Target="/ppt/slideMasters/theme/theme1.xml" Id="R4a7d56ec692d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7047c237b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de471b06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43fb8f22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f61a3945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fa7a44e5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d49604b9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3a81fe49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