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b11a34051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ab65d17c647e8"/>
  </p:sldMasterIdLst>
  <p:sldIdLst>
    <p:sldId xmlns:r="http://schemas.openxmlformats.org/officeDocument/2006/relationships" id="256" r:id="R8ec354bc5b05427c"/>
    <p:sldId xmlns:r="http://schemas.openxmlformats.org/officeDocument/2006/relationships" id="257" r:id="R6285594c4e8245b5"/>
    <p:sldId xmlns:r="http://schemas.openxmlformats.org/officeDocument/2006/relationships" id="258" r:id="Rbb40a41cfb2543c6"/>
    <p:sldId xmlns:r="http://schemas.openxmlformats.org/officeDocument/2006/relationships" id="259" r:id="R3dd0c03a61c44858"/>
    <p:sldId xmlns:r="http://schemas.openxmlformats.org/officeDocument/2006/relationships" id="260" r:id="R2933e89d6fec4d34"/>
    <p:sldId xmlns:r="http://schemas.openxmlformats.org/officeDocument/2006/relationships" id="261" r:id="Rad4840d3739a4c47"/>
    <p:sldId xmlns:r="http://schemas.openxmlformats.org/officeDocument/2006/relationships" id="262" r:id="R0aa4046390d6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ab65d17c647e8" /><Relationship Type="http://schemas.openxmlformats.org/officeDocument/2006/relationships/slide" Target="/ppt/slides/slide1.xml" Id="R8ec354bc5b05427c" /><Relationship Type="http://schemas.openxmlformats.org/officeDocument/2006/relationships/slide" Target="/ppt/slides/slide2.xml" Id="R6285594c4e8245b5" /><Relationship Type="http://schemas.openxmlformats.org/officeDocument/2006/relationships/slide" Target="/ppt/slides/slide3.xml" Id="Rbb40a41cfb2543c6" /><Relationship Type="http://schemas.openxmlformats.org/officeDocument/2006/relationships/slide" Target="/ppt/slides/slide4.xml" Id="R3dd0c03a61c44858" /><Relationship Type="http://schemas.openxmlformats.org/officeDocument/2006/relationships/slide" Target="/ppt/slides/slide5.xml" Id="R2933e89d6fec4d34" /><Relationship Type="http://schemas.openxmlformats.org/officeDocument/2006/relationships/slide" Target="/ppt/slides/slide6.xml" Id="Rad4840d3739a4c47" /><Relationship Type="http://schemas.openxmlformats.org/officeDocument/2006/relationships/slide" Target="/ppt/slides/slide7.xml" Id="R0aa4046390d6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63aee4324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d7d58e9d44c1" /><Relationship Type="http://schemas.openxmlformats.org/officeDocument/2006/relationships/theme" Target="/ppt/slideMasters/theme/theme1.xml" Id="R5e03e7a16e52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4d7d58e9d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ddbc9ec91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f2898b65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86e6154f0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baa3d9b6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8311bf019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54ecb2090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06e4cf03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