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c0bafc61ff4c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2ede1b56d74ddd"/>
  </p:sldMasterIdLst>
  <p:sldIdLst>
    <p:sldId xmlns:r="http://schemas.openxmlformats.org/officeDocument/2006/relationships" id="256" r:id="R4a5eff941b3843bf"/>
    <p:sldId xmlns:r="http://schemas.openxmlformats.org/officeDocument/2006/relationships" id="257" r:id="R8adb85dbabdc425c"/>
    <p:sldId xmlns:r="http://schemas.openxmlformats.org/officeDocument/2006/relationships" id="258" r:id="Rbea5bd9c00a943c6"/>
    <p:sldId xmlns:r="http://schemas.openxmlformats.org/officeDocument/2006/relationships" id="259" r:id="Rb44522158a334bf6"/>
    <p:sldId xmlns:r="http://schemas.openxmlformats.org/officeDocument/2006/relationships" id="260" r:id="Ra52a6e1b15884261"/>
    <p:sldId xmlns:r="http://schemas.openxmlformats.org/officeDocument/2006/relationships" id="261" r:id="R83c081336e024f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2ede1b56d74ddd" /><Relationship Type="http://schemas.openxmlformats.org/officeDocument/2006/relationships/slide" Target="/ppt/slides/slide1.xml" Id="R4a5eff941b3843bf" /><Relationship Type="http://schemas.openxmlformats.org/officeDocument/2006/relationships/slide" Target="/ppt/slides/slide2.xml" Id="R8adb85dbabdc425c" /><Relationship Type="http://schemas.openxmlformats.org/officeDocument/2006/relationships/slide" Target="/ppt/slides/slide3.xml" Id="Rbea5bd9c00a943c6" /><Relationship Type="http://schemas.openxmlformats.org/officeDocument/2006/relationships/slide" Target="/ppt/slides/slide4.xml" Id="Rb44522158a334bf6" /><Relationship Type="http://schemas.openxmlformats.org/officeDocument/2006/relationships/slide" Target="/ppt/slides/slide5.xml" Id="Ra52a6e1b15884261" /><Relationship Type="http://schemas.openxmlformats.org/officeDocument/2006/relationships/slide" Target="/ppt/slides/slide6.xml" Id="R83c081336e024f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52d0482e2b4a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6ff6923b044ed" /><Relationship Type="http://schemas.openxmlformats.org/officeDocument/2006/relationships/theme" Target="/ppt/slideMasters/theme/theme1.xml" Id="R54a916dead2948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26ff6923b044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9b858e23647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45dde94ca47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6b02d28e044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b6b70461c48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dc9edf8a944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4b1672c2a45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BJØRGVIN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20 99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post@bjorgvin.no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www.bjorgvin.no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888 976 272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BJØRGVIN REVISJON AS</a:t>
            </a:r>
          </a:p>
        </p:txBody>
      </p:sp>
    </p:spTree>
  </p:cSld>
  <p:clrMapOvr>
    <a:masterClrMapping xmlns:a="http://schemas.openxmlformats.org/drawingml/2006/main"/>
  </p:clrMapOvr>
</p:sld>
</file>