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7eadce996c4a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d3999e817e49e0"/>
  </p:sldMasterIdLst>
  <p:sldIdLst>
    <p:sldId xmlns:r="http://schemas.openxmlformats.org/officeDocument/2006/relationships" id="256" r:id="Rf46ecd637f274221"/>
    <p:sldId xmlns:r="http://schemas.openxmlformats.org/officeDocument/2006/relationships" id="257" r:id="Rb651aaf557de4b83"/>
    <p:sldId xmlns:r="http://schemas.openxmlformats.org/officeDocument/2006/relationships" id="258" r:id="R53c1e15e7e104d32"/>
    <p:sldId xmlns:r="http://schemas.openxmlformats.org/officeDocument/2006/relationships" id="259" r:id="Ra3819181922d41d4"/>
    <p:sldId xmlns:r="http://schemas.openxmlformats.org/officeDocument/2006/relationships" id="260" r:id="R5a3bd7e96acb4765"/>
    <p:sldId xmlns:r="http://schemas.openxmlformats.org/officeDocument/2006/relationships" id="261" r:id="Rb643d19e29464d64"/>
    <p:sldId xmlns:r="http://schemas.openxmlformats.org/officeDocument/2006/relationships" id="262" r:id="R2d9c47dd6f7f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3999e817e49e0" /><Relationship Type="http://schemas.openxmlformats.org/officeDocument/2006/relationships/slide" Target="/ppt/slides/slide1.xml" Id="Rf46ecd637f274221" /><Relationship Type="http://schemas.openxmlformats.org/officeDocument/2006/relationships/slide" Target="/ppt/slides/slide2.xml" Id="Rb651aaf557de4b83" /><Relationship Type="http://schemas.openxmlformats.org/officeDocument/2006/relationships/slide" Target="/ppt/slides/slide3.xml" Id="R53c1e15e7e104d32" /><Relationship Type="http://schemas.openxmlformats.org/officeDocument/2006/relationships/slide" Target="/ppt/slides/slide4.xml" Id="Ra3819181922d41d4" /><Relationship Type="http://schemas.openxmlformats.org/officeDocument/2006/relationships/slide" Target="/ppt/slides/slide5.xml" Id="R5a3bd7e96acb4765" /><Relationship Type="http://schemas.openxmlformats.org/officeDocument/2006/relationships/slide" Target="/ppt/slides/slide6.xml" Id="Rb643d19e29464d64" /><Relationship Type="http://schemas.openxmlformats.org/officeDocument/2006/relationships/slide" Target="/ppt/slides/slide7.xml" Id="R2d9c47dd6f7f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646486e47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5481fc7ae48a8" /><Relationship Type="http://schemas.openxmlformats.org/officeDocument/2006/relationships/theme" Target="/ppt/slideMasters/theme/theme1.xml" Id="R6441b864d2754c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35481fc7ae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10829e1ad44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cd05bd2e444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3c5e0588d4c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666b8f992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305aef3dc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6c048c66c4d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5a4e79a1a44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15 003 726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15 928 659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TomCon AS, 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