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7c9c34ec26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45cfd813c04b46"/>
  </p:sldMasterIdLst>
  <p:sldIdLst>
    <p:sldId xmlns:r="http://schemas.openxmlformats.org/officeDocument/2006/relationships" id="256" r:id="R9add20c4362f44ac"/>
    <p:sldId xmlns:r="http://schemas.openxmlformats.org/officeDocument/2006/relationships" id="257" r:id="R532a6f4a5876446a"/>
    <p:sldId xmlns:r="http://schemas.openxmlformats.org/officeDocument/2006/relationships" id="258" r:id="R62cf827ee77c48e2"/>
    <p:sldId xmlns:r="http://schemas.openxmlformats.org/officeDocument/2006/relationships" id="259" r:id="R9e861b669af8478a"/>
    <p:sldId xmlns:r="http://schemas.openxmlformats.org/officeDocument/2006/relationships" id="260" r:id="R3afbb115726d4412"/>
    <p:sldId xmlns:r="http://schemas.openxmlformats.org/officeDocument/2006/relationships" id="261" r:id="Rc6d79b6848444b22"/>
    <p:sldId xmlns:r="http://schemas.openxmlformats.org/officeDocument/2006/relationships" id="262" r:id="R0c072e66b883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5cfd813c04b46" /><Relationship Type="http://schemas.openxmlformats.org/officeDocument/2006/relationships/slide" Target="/ppt/slides/slide1.xml" Id="R9add20c4362f44ac" /><Relationship Type="http://schemas.openxmlformats.org/officeDocument/2006/relationships/slide" Target="/ppt/slides/slide2.xml" Id="R532a6f4a5876446a" /><Relationship Type="http://schemas.openxmlformats.org/officeDocument/2006/relationships/slide" Target="/ppt/slides/slide3.xml" Id="R62cf827ee77c48e2" /><Relationship Type="http://schemas.openxmlformats.org/officeDocument/2006/relationships/slide" Target="/ppt/slides/slide4.xml" Id="R9e861b669af8478a" /><Relationship Type="http://schemas.openxmlformats.org/officeDocument/2006/relationships/slide" Target="/ppt/slides/slide5.xml" Id="R3afbb115726d4412" /><Relationship Type="http://schemas.openxmlformats.org/officeDocument/2006/relationships/slide" Target="/ppt/slides/slide6.xml" Id="Rc6d79b6848444b22" /><Relationship Type="http://schemas.openxmlformats.org/officeDocument/2006/relationships/slide" Target="/ppt/slides/slide7.xml" Id="R0c072e66b883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a146686e547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fb471f7fb4cd9" /><Relationship Type="http://schemas.openxmlformats.org/officeDocument/2006/relationships/theme" Target="/ppt/slideMasters/theme/theme1.xml" Id="R58a17ccd9382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fb471f7fb4c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09054707949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6582cd6314c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e10034ceb49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bb5775f404c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fb249cfc74a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71215e2b148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2f0106c0a47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CONSOLIDA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40 110 996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60 645 455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91 147 571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SILJE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ULDAL JULIAN VEEN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ULDAL LARS VEEN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888 972 692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