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0f34aef2e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639d51386441d"/>
  </p:sldMasterIdLst>
  <p:sldIdLst>
    <p:sldId xmlns:r="http://schemas.openxmlformats.org/officeDocument/2006/relationships" id="256" r:id="Raa296c39b6684388"/>
    <p:sldId xmlns:r="http://schemas.openxmlformats.org/officeDocument/2006/relationships" id="257" r:id="R0b95235d1a734215"/>
    <p:sldId xmlns:r="http://schemas.openxmlformats.org/officeDocument/2006/relationships" id="258" r:id="R7860d6e405cf415a"/>
    <p:sldId xmlns:r="http://schemas.openxmlformats.org/officeDocument/2006/relationships" id="259" r:id="Rf9cd1f39255a478d"/>
    <p:sldId xmlns:r="http://schemas.openxmlformats.org/officeDocument/2006/relationships" id="260" r:id="Rb2e6a3859a214967"/>
    <p:sldId xmlns:r="http://schemas.openxmlformats.org/officeDocument/2006/relationships" id="261" r:id="Rdcd4161ca25149aa"/>
    <p:sldId xmlns:r="http://schemas.openxmlformats.org/officeDocument/2006/relationships" id="262" r:id="R4c5a1311b598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639d51386441d" /><Relationship Type="http://schemas.openxmlformats.org/officeDocument/2006/relationships/slide" Target="/ppt/slides/slide1.xml" Id="Raa296c39b6684388" /><Relationship Type="http://schemas.openxmlformats.org/officeDocument/2006/relationships/slide" Target="/ppt/slides/slide2.xml" Id="R0b95235d1a734215" /><Relationship Type="http://schemas.openxmlformats.org/officeDocument/2006/relationships/slide" Target="/ppt/slides/slide3.xml" Id="R7860d6e405cf415a" /><Relationship Type="http://schemas.openxmlformats.org/officeDocument/2006/relationships/slide" Target="/ppt/slides/slide4.xml" Id="Rf9cd1f39255a478d" /><Relationship Type="http://schemas.openxmlformats.org/officeDocument/2006/relationships/slide" Target="/ppt/slides/slide5.xml" Id="Rb2e6a3859a214967" /><Relationship Type="http://schemas.openxmlformats.org/officeDocument/2006/relationships/slide" Target="/ppt/slides/slide6.xml" Id="Rdcd4161ca25149aa" /><Relationship Type="http://schemas.openxmlformats.org/officeDocument/2006/relationships/slide" Target="/ppt/slides/slide7.xml" Id="R4c5a1311b598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8b5e03193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43449e674f14" /><Relationship Type="http://schemas.openxmlformats.org/officeDocument/2006/relationships/theme" Target="/ppt/slideMasters/theme/theme1.xml" Id="Re73f3becbe77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b43449e67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d93a6a3a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de411cfad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ce249078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e4a2f86c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fa52b198f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f6886f44f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defffbd3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