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c030d67f4342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6de582296c469e"/>
  </p:sldMasterIdLst>
  <p:sldIdLst>
    <p:sldId xmlns:r="http://schemas.openxmlformats.org/officeDocument/2006/relationships" id="256" r:id="R5d37d7c34f224782"/>
    <p:sldId xmlns:r="http://schemas.openxmlformats.org/officeDocument/2006/relationships" id="257" r:id="Rb21f237246cf4d43"/>
    <p:sldId xmlns:r="http://schemas.openxmlformats.org/officeDocument/2006/relationships" id="258" r:id="R418e2c1ad06b4ad7"/>
    <p:sldId xmlns:r="http://schemas.openxmlformats.org/officeDocument/2006/relationships" id="259" r:id="R4a459a2eb74f44fa"/>
    <p:sldId xmlns:r="http://schemas.openxmlformats.org/officeDocument/2006/relationships" id="260" r:id="R5a2611b8b1cd49e4"/>
    <p:sldId xmlns:r="http://schemas.openxmlformats.org/officeDocument/2006/relationships" id="261" r:id="R320155fe532a40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6de582296c469e" /><Relationship Type="http://schemas.openxmlformats.org/officeDocument/2006/relationships/slide" Target="/ppt/slides/slide1.xml" Id="R5d37d7c34f224782" /><Relationship Type="http://schemas.openxmlformats.org/officeDocument/2006/relationships/slide" Target="/ppt/slides/slide2.xml" Id="Rb21f237246cf4d43" /><Relationship Type="http://schemas.openxmlformats.org/officeDocument/2006/relationships/slide" Target="/ppt/slides/slide3.xml" Id="R418e2c1ad06b4ad7" /><Relationship Type="http://schemas.openxmlformats.org/officeDocument/2006/relationships/slide" Target="/ppt/slides/slide4.xml" Id="R4a459a2eb74f44fa" /><Relationship Type="http://schemas.openxmlformats.org/officeDocument/2006/relationships/slide" Target="/ppt/slides/slide5.xml" Id="R5a2611b8b1cd49e4" /><Relationship Type="http://schemas.openxmlformats.org/officeDocument/2006/relationships/slide" Target="/ppt/slides/slide6.xml" Id="R320155fe532a40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066f8e83304e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ca62fb4884c8b" /><Relationship Type="http://schemas.openxmlformats.org/officeDocument/2006/relationships/theme" Target="/ppt/slideMasters/theme/theme1.xml" Id="Reff31e05b0b14f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fca62fb4884c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9251f09a44c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4e5641e534e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5341e4bb84c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1618011db48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c9ce6f6804d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752bf454147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INSTÖN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Skarvaveien 106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56 21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pha@stiansen.no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888 968 032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