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9015e1926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ae155fe4345ba"/>
  </p:sldMasterIdLst>
  <p:sldIdLst>
    <p:sldId xmlns:r="http://schemas.openxmlformats.org/officeDocument/2006/relationships" id="256" r:id="Raee0740e82024653"/>
    <p:sldId xmlns:r="http://schemas.openxmlformats.org/officeDocument/2006/relationships" id="257" r:id="R9d7c9af0563a4739"/>
    <p:sldId xmlns:r="http://schemas.openxmlformats.org/officeDocument/2006/relationships" id="258" r:id="Rdd104d9166314194"/>
    <p:sldId xmlns:r="http://schemas.openxmlformats.org/officeDocument/2006/relationships" id="259" r:id="R297777c6328a48e4"/>
    <p:sldId xmlns:r="http://schemas.openxmlformats.org/officeDocument/2006/relationships" id="260" r:id="R4a84b279d6bb4a6f"/>
    <p:sldId xmlns:r="http://schemas.openxmlformats.org/officeDocument/2006/relationships" id="261" r:id="R1ad089470b234760"/>
    <p:sldId xmlns:r="http://schemas.openxmlformats.org/officeDocument/2006/relationships" id="262" r:id="Rd145d419bf1a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ae155fe4345ba" /><Relationship Type="http://schemas.openxmlformats.org/officeDocument/2006/relationships/slide" Target="/ppt/slides/slide1.xml" Id="Raee0740e82024653" /><Relationship Type="http://schemas.openxmlformats.org/officeDocument/2006/relationships/slide" Target="/ppt/slides/slide2.xml" Id="R9d7c9af0563a4739" /><Relationship Type="http://schemas.openxmlformats.org/officeDocument/2006/relationships/slide" Target="/ppt/slides/slide3.xml" Id="Rdd104d9166314194" /><Relationship Type="http://schemas.openxmlformats.org/officeDocument/2006/relationships/slide" Target="/ppt/slides/slide4.xml" Id="R297777c6328a48e4" /><Relationship Type="http://schemas.openxmlformats.org/officeDocument/2006/relationships/slide" Target="/ppt/slides/slide5.xml" Id="R4a84b279d6bb4a6f" /><Relationship Type="http://schemas.openxmlformats.org/officeDocument/2006/relationships/slide" Target="/ppt/slides/slide6.xml" Id="R1ad089470b234760" /><Relationship Type="http://schemas.openxmlformats.org/officeDocument/2006/relationships/slide" Target="/ppt/slides/slide7.xml" Id="Rd145d419bf1a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cc58298ed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811effc6948bf" /><Relationship Type="http://schemas.openxmlformats.org/officeDocument/2006/relationships/theme" Target="/ppt/slideMasters/theme/theme1.xml" Id="R45359ab954a6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811effc69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832dadc97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93197b97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0da778229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5d47929b6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8c6066e144f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525936c5d4e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da8d0d0c0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54 427 525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64 587 093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BRYNSRUD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