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8d4323eeee43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4fbb7cfc474565"/>
  </p:sldMasterIdLst>
  <p:sldIdLst>
    <p:sldId xmlns:r="http://schemas.openxmlformats.org/officeDocument/2006/relationships" id="256" r:id="R5df77c7d5d4d45d7"/>
    <p:sldId xmlns:r="http://schemas.openxmlformats.org/officeDocument/2006/relationships" id="257" r:id="Re0c52494858346de"/>
    <p:sldId xmlns:r="http://schemas.openxmlformats.org/officeDocument/2006/relationships" id="258" r:id="R47e41e2bf8fa4bb5"/>
    <p:sldId xmlns:r="http://schemas.openxmlformats.org/officeDocument/2006/relationships" id="259" r:id="Rffca659c2b684914"/>
    <p:sldId xmlns:r="http://schemas.openxmlformats.org/officeDocument/2006/relationships" id="260" r:id="Re5a8f721724548b3"/>
    <p:sldId xmlns:r="http://schemas.openxmlformats.org/officeDocument/2006/relationships" id="261" r:id="R9928fd39ae124bee"/>
    <p:sldId xmlns:r="http://schemas.openxmlformats.org/officeDocument/2006/relationships" id="262" r:id="Ra3dac9c4366b4d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4fbb7cfc474565" /><Relationship Type="http://schemas.openxmlformats.org/officeDocument/2006/relationships/slide" Target="/ppt/slides/slide1.xml" Id="R5df77c7d5d4d45d7" /><Relationship Type="http://schemas.openxmlformats.org/officeDocument/2006/relationships/slide" Target="/ppt/slides/slide2.xml" Id="Re0c52494858346de" /><Relationship Type="http://schemas.openxmlformats.org/officeDocument/2006/relationships/slide" Target="/ppt/slides/slide3.xml" Id="R47e41e2bf8fa4bb5" /><Relationship Type="http://schemas.openxmlformats.org/officeDocument/2006/relationships/slide" Target="/ppt/slides/slide4.xml" Id="Rffca659c2b684914" /><Relationship Type="http://schemas.openxmlformats.org/officeDocument/2006/relationships/slide" Target="/ppt/slides/slide5.xml" Id="Re5a8f721724548b3" /><Relationship Type="http://schemas.openxmlformats.org/officeDocument/2006/relationships/slide" Target="/ppt/slides/slide6.xml" Id="R9928fd39ae124bee" /><Relationship Type="http://schemas.openxmlformats.org/officeDocument/2006/relationships/slide" Target="/ppt/slides/slide7.xml" Id="Ra3dac9c4366b4d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c3bc00125a4c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5d144cc9d4ff3" /><Relationship Type="http://schemas.openxmlformats.org/officeDocument/2006/relationships/theme" Target="/ppt/slideMasters/theme/theme1.xml" Id="R4e4ddaf25bcd47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c5d144cc9d4f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eba3bf79c45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bdfbc8f9748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928b81f264a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3e866a07f46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d77e10df440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53699f0ec48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bc918ab6149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RØNNING INDRELID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INDRELID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RØNNING INDRELID HOLDING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INDRELID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INDRELID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INDRELID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3 109 472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120 899 553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121 167 555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INDRELID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JORUND ELISABETH RØNNING INDRELID  –  51,7 %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RØNNING INDRELID  –  24,1 %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ELISABETH RØNNING INDRELID  –  24,1 %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INDRELID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Tangengata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75 30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888 862 102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INDRELID HOLDING AS</a:t>
            </a:r>
          </a:p>
        </p:txBody>
      </p:sp>
    </p:spTree>
  </p:cSld>
  <p:clrMapOvr>
    <a:masterClrMapping xmlns:a="http://schemas.openxmlformats.org/drawingml/2006/main"/>
  </p:clrMapOvr>
</p:sld>
</file>