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1ae8f7a5d046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89a9465bc948ae"/>
  </p:sldMasterIdLst>
  <p:sldIdLst>
    <p:sldId xmlns:r="http://schemas.openxmlformats.org/officeDocument/2006/relationships" id="256" r:id="Radcd6ca52d8940b4"/>
    <p:sldId xmlns:r="http://schemas.openxmlformats.org/officeDocument/2006/relationships" id="257" r:id="R3a7959c2b58042d3"/>
    <p:sldId xmlns:r="http://schemas.openxmlformats.org/officeDocument/2006/relationships" id="258" r:id="R4ba225bb4bbe4f9d"/>
    <p:sldId xmlns:r="http://schemas.openxmlformats.org/officeDocument/2006/relationships" id="259" r:id="Rac72f382ea584491"/>
    <p:sldId xmlns:r="http://schemas.openxmlformats.org/officeDocument/2006/relationships" id="260" r:id="R7bd6b00dd6884dc0"/>
    <p:sldId xmlns:r="http://schemas.openxmlformats.org/officeDocument/2006/relationships" id="261" r:id="R482b5a7efee44b8b"/>
    <p:sldId xmlns:r="http://schemas.openxmlformats.org/officeDocument/2006/relationships" id="262" r:id="R82864e326fcb4a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9a9465bc948ae" /><Relationship Type="http://schemas.openxmlformats.org/officeDocument/2006/relationships/slide" Target="/ppt/slides/slide1.xml" Id="Radcd6ca52d8940b4" /><Relationship Type="http://schemas.openxmlformats.org/officeDocument/2006/relationships/slide" Target="/ppt/slides/slide2.xml" Id="R3a7959c2b58042d3" /><Relationship Type="http://schemas.openxmlformats.org/officeDocument/2006/relationships/slide" Target="/ppt/slides/slide3.xml" Id="R4ba225bb4bbe4f9d" /><Relationship Type="http://schemas.openxmlformats.org/officeDocument/2006/relationships/slide" Target="/ppt/slides/slide4.xml" Id="Rac72f382ea584491" /><Relationship Type="http://schemas.openxmlformats.org/officeDocument/2006/relationships/slide" Target="/ppt/slides/slide5.xml" Id="R7bd6b00dd6884dc0" /><Relationship Type="http://schemas.openxmlformats.org/officeDocument/2006/relationships/slide" Target="/ppt/slides/slide6.xml" Id="R482b5a7efee44b8b" /><Relationship Type="http://schemas.openxmlformats.org/officeDocument/2006/relationships/slide" Target="/ppt/slides/slide7.xml" Id="R82864e326fcb4a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49d8b5184140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81f7343274ce6" /><Relationship Type="http://schemas.openxmlformats.org/officeDocument/2006/relationships/theme" Target="/ppt/slideMasters/theme/theme1.xml" Id="R5b585249b58743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381f7343274c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a5583e0ce4a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6f1fa127948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ad50b8c2b40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1cc717fe54e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8d1542c114a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b53e07a2940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92dcaea3c45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 FALNES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FALNES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−911 249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132 237 126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903 659 048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925 370 797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FALNES OLAV KRISTIAN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FALNES KJARTAN GYSLAND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FALNES MAGNUS GYSLAND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FALNES NORA GYSLAND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888 832 602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FALNES AS</a:t>
            </a:r>
          </a:p>
        </p:txBody>
      </p:sp>
    </p:spTree>
  </p:cSld>
  <p:clrMapOvr>
    <a:masterClrMapping xmlns:a="http://schemas.openxmlformats.org/drawingml/2006/main"/>
  </p:clrMapOvr>
</p:sld>
</file>