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72743501fe40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39e8ee496a4a77"/>
  </p:sldMasterIdLst>
  <p:sldIdLst>
    <p:sldId xmlns:r="http://schemas.openxmlformats.org/officeDocument/2006/relationships" id="256" r:id="Ra8ca00278dce447c"/>
    <p:sldId xmlns:r="http://schemas.openxmlformats.org/officeDocument/2006/relationships" id="257" r:id="R5fb09d29613e4175"/>
    <p:sldId xmlns:r="http://schemas.openxmlformats.org/officeDocument/2006/relationships" id="258" r:id="Rfd20066c7ed948a4"/>
    <p:sldId xmlns:r="http://schemas.openxmlformats.org/officeDocument/2006/relationships" id="259" r:id="R8975d19f6cd9443e"/>
    <p:sldId xmlns:r="http://schemas.openxmlformats.org/officeDocument/2006/relationships" id="260" r:id="Rcccbb659a6764bc2"/>
    <p:sldId xmlns:r="http://schemas.openxmlformats.org/officeDocument/2006/relationships" id="261" r:id="R2393d80d723e49e2"/>
    <p:sldId xmlns:r="http://schemas.openxmlformats.org/officeDocument/2006/relationships" id="262" r:id="R37e92183abc148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9e8ee496a4a77" /><Relationship Type="http://schemas.openxmlformats.org/officeDocument/2006/relationships/slide" Target="/ppt/slides/slide1.xml" Id="Ra8ca00278dce447c" /><Relationship Type="http://schemas.openxmlformats.org/officeDocument/2006/relationships/slide" Target="/ppt/slides/slide2.xml" Id="R5fb09d29613e4175" /><Relationship Type="http://schemas.openxmlformats.org/officeDocument/2006/relationships/slide" Target="/ppt/slides/slide3.xml" Id="Rfd20066c7ed948a4" /><Relationship Type="http://schemas.openxmlformats.org/officeDocument/2006/relationships/slide" Target="/ppt/slides/slide4.xml" Id="R8975d19f6cd9443e" /><Relationship Type="http://schemas.openxmlformats.org/officeDocument/2006/relationships/slide" Target="/ppt/slides/slide5.xml" Id="Rcccbb659a6764bc2" /><Relationship Type="http://schemas.openxmlformats.org/officeDocument/2006/relationships/slide" Target="/ppt/slides/slide6.xml" Id="R2393d80d723e49e2" /><Relationship Type="http://schemas.openxmlformats.org/officeDocument/2006/relationships/slide" Target="/ppt/slides/slide7.xml" Id="R37e92183abc148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02c18d1a941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e747fdc1446e6" /><Relationship Type="http://schemas.openxmlformats.org/officeDocument/2006/relationships/theme" Target="/ppt/slideMasters/theme/theme1.xml" Id="Raafa230e8de245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6e747fdc1446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ec8cb503747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84004fd6e4f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8763b785945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cb432e91449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cdd1411824a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e95a652d340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3e9315d2f43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HAVNEKONTORET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HAVNEKONTORET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53 428 846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2 449 327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1 752 226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9 922 646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18 748 068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Slottsgaten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cc.havnekontoret@choice.no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888 797 912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