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8fb5b5ef6a41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6010884b1a45c7"/>
  </p:sldMasterIdLst>
  <p:sldIdLst>
    <p:sldId xmlns:r="http://schemas.openxmlformats.org/officeDocument/2006/relationships" id="256" r:id="R34947d6ec5314bec"/>
    <p:sldId xmlns:r="http://schemas.openxmlformats.org/officeDocument/2006/relationships" id="257" r:id="Rcc32c0a73c5c4076"/>
    <p:sldId xmlns:r="http://schemas.openxmlformats.org/officeDocument/2006/relationships" id="258" r:id="Rf8f936a188894a49"/>
    <p:sldId xmlns:r="http://schemas.openxmlformats.org/officeDocument/2006/relationships" id="259" r:id="Re410bebaca204c02"/>
    <p:sldId xmlns:r="http://schemas.openxmlformats.org/officeDocument/2006/relationships" id="260" r:id="Rd34425170fb043fe"/>
    <p:sldId xmlns:r="http://schemas.openxmlformats.org/officeDocument/2006/relationships" id="261" r:id="Rcf2750911bf445c5"/>
    <p:sldId xmlns:r="http://schemas.openxmlformats.org/officeDocument/2006/relationships" id="262" r:id="R4c1b58b4da2e46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6010884b1a45c7" /><Relationship Type="http://schemas.openxmlformats.org/officeDocument/2006/relationships/slide" Target="/ppt/slides/slide1.xml" Id="R34947d6ec5314bec" /><Relationship Type="http://schemas.openxmlformats.org/officeDocument/2006/relationships/slide" Target="/ppt/slides/slide2.xml" Id="Rcc32c0a73c5c4076" /><Relationship Type="http://schemas.openxmlformats.org/officeDocument/2006/relationships/slide" Target="/ppt/slides/slide3.xml" Id="Rf8f936a188894a49" /><Relationship Type="http://schemas.openxmlformats.org/officeDocument/2006/relationships/slide" Target="/ppt/slides/slide4.xml" Id="Re410bebaca204c02" /><Relationship Type="http://schemas.openxmlformats.org/officeDocument/2006/relationships/slide" Target="/ppt/slides/slide5.xml" Id="Rd34425170fb043fe" /><Relationship Type="http://schemas.openxmlformats.org/officeDocument/2006/relationships/slide" Target="/ppt/slides/slide6.xml" Id="Rcf2750911bf445c5" /><Relationship Type="http://schemas.openxmlformats.org/officeDocument/2006/relationships/slide" Target="/ppt/slides/slide7.xml" Id="R4c1b58b4da2e46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191b4671f84c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9914d0e114d5a" /><Relationship Type="http://schemas.openxmlformats.org/officeDocument/2006/relationships/theme" Target="/ppt/slideMasters/theme/theme1.xml" Id="Rd57bd8f44d3141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99914d0e114d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fcd9405cd47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f720295b04d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a335ce91a4c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299783f6a4a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ab6e0b5aa41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88fcf436b45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bd213525349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 BRÅTHEN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BRÅTHEN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BRÅTHEN INVEST AS ble etablert [år] og holder til i Langesund.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BRÅTHEN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BRÅTHEN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BRÅTHEN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−103 694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627 253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6 000 426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6 122 614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BRÅTHEN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BRÅTHEN JOHN EDVARD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BRÅTHEN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Krogshavnveien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3970 Langesund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888 764 232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BRÅTHEN INVEST AS</a:t>
            </a:r>
          </a:p>
        </p:txBody>
      </p:sp>
    </p:spTree>
  </p:cSld>
  <p:clrMapOvr>
    <a:masterClrMapping xmlns:a="http://schemas.openxmlformats.org/drawingml/2006/main"/>
  </p:clrMapOvr>
</p:sld>
</file>