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4acdb6b86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7fa3ee2c5476d"/>
  </p:sldMasterIdLst>
  <p:sldIdLst>
    <p:sldId xmlns:r="http://schemas.openxmlformats.org/officeDocument/2006/relationships" id="256" r:id="R2e08d6ae7d7f46cc"/>
    <p:sldId xmlns:r="http://schemas.openxmlformats.org/officeDocument/2006/relationships" id="257" r:id="Rb979fbfed12942c7"/>
    <p:sldId xmlns:r="http://schemas.openxmlformats.org/officeDocument/2006/relationships" id="258" r:id="R4cfb4904b5e346ad"/>
    <p:sldId xmlns:r="http://schemas.openxmlformats.org/officeDocument/2006/relationships" id="259" r:id="R2ad13914da3e49a4"/>
    <p:sldId xmlns:r="http://schemas.openxmlformats.org/officeDocument/2006/relationships" id="260" r:id="R9004df828b3748d4"/>
    <p:sldId xmlns:r="http://schemas.openxmlformats.org/officeDocument/2006/relationships" id="261" r:id="R67c5770f15ab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7fa3ee2c5476d" /><Relationship Type="http://schemas.openxmlformats.org/officeDocument/2006/relationships/slide" Target="/ppt/slides/slide1.xml" Id="R2e08d6ae7d7f46cc" /><Relationship Type="http://schemas.openxmlformats.org/officeDocument/2006/relationships/slide" Target="/ppt/slides/slide2.xml" Id="Rb979fbfed12942c7" /><Relationship Type="http://schemas.openxmlformats.org/officeDocument/2006/relationships/slide" Target="/ppt/slides/slide3.xml" Id="R4cfb4904b5e346ad" /><Relationship Type="http://schemas.openxmlformats.org/officeDocument/2006/relationships/slide" Target="/ppt/slides/slide4.xml" Id="R2ad13914da3e49a4" /><Relationship Type="http://schemas.openxmlformats.org/officeDocument/2006/relationships/slide" Target="/ppt/slides/slide5.xml" Id="R9004df828b3748d4" /><Relationship Type="http://schemas.openxmlformats.org/officeDocument/2006/relationships/slide" Target="/ppt/slides/slide6.xml" Id="R67c5770f15ab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8933cd88e49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a6a09fbe34e38" /><Relationship Type="http://schemas.openxmlformats.org/officeDocument/2006/relationships/theme" Target="/ppt/slideMasters/theme/theme1.xml" Id="Rf67d94aade8c40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aa6a09fbe3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a10edf619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43f711bae49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57fec8c5a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19e08158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e8ad16c7c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3dd85a5f9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BRÅTHEN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Krogshavnveien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888 764 232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