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0b74dc966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9965074204d1d"/>
  </p:sldMasterIdLst>
  <p:sldIdLst>
    <p:sldId xmlns:r="http://schemas.openxmlformats.org/officeDocument/2006/relationships" id="256" r:id="R3859fda5b47e4d06"/>
    <p:sldId xmlns:r="http://schemas.openxmlformats.org/officeDocument/2006/relationships" id="257" r:id="Re024284af0f84948"/>
    <p:sldId xmlns:r="http://schemas.openxmlformats.org/officeDocument/2006/relationships" id="258" r:id="R403c0ed8b8604aab"/>
    <p:sldId xmlns:r="http://schemas.openxmlformats.org/officeDocument/2006/relationships" id="259" r:id="R616dbd9f2dfd455a"/>
    <p:sldId xmlns:r="http://schemas.openxmlformats.org/officeDocument/2006/relationships" id="260" r:id="R811efad55d344006"/>
    <p:sldId xmlns:r="http://schemas.openxmlformats.org/officeDocument/2006/relationships" id="261" r:id="Reba7b064445841a2"/>
    <p:sldId xmlns:r="http://schemas.openxmlformats.org/officeDocument/2006/relationships" id="262" r:id="Refe96983e88b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9965074204d1d" /><Relationship Type="http://schemas.openxmlformats.org/officeDocument/2006/relationships/slide" Target="/ppt/slides/slide1.xml" Id="R3859fda5b47e4d06" /><Relationship Type="http://schemas.openxmlformats.org/officeDocument/2006/relationships/slide" Target="/ppt/slides/slide2.xml" Id="Re024284af0f84948" /><Relationship Type="http://schemas.openxmlformats.org/officeDocument/2006/relationships/slide" Target="/ppt/slides/slide3.xml" Id="R403c0ed8b8604aab" /><Relationship Type="http://schemas.openxmlformats.org/officeDocument/2006/relationships/slide" Target="/ppt/slides/slide4.xml" Id="R616dbd9f2dfd455a" /><Relationship Type="http://schemas.openxmlformats.org/officeDocument/2006/relationships/slide" Target="/ppt/slides/slide5.xml" Id="R811efad55d344006" /><Relationship Type="http://schemas.openxmlformats.org/officeDocument/2006/relationships/slide" Target="/ppt/slides/slide6.xml" Id="Reba7b064445841a2" /><Relationship Type="http://schemas.openxmlformats.org/officeDocument/2006/relationships/slide" Target="/ppt/slides/slide7.xml" Id="Refe96983e88b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c9448ee17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e13bbdfa24889" /><Relationship Type="http://schemas.openxmlformats.org/officeDocument/2006/relationships/theme" Target="/ppt/slideMasters/theme/theme1.xml" Id="Rb123dc998826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e13bbdfa2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c0489f5a5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0ab9e7732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1cf72eda4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81f6de86a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c9d8c0da0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c68dbfd11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2833e404f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14 435 331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NILS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