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4317b951f041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5535425f849c7"/>
  </p:sldMasterIdLst>
  <p:sldIdLst>
    <p:sldId xmlns:r="http://schemas.openxmlformats.org/officeDocument/2006/relationships" id="256" r:id="Rf99d1e1812ff4611"/>
    <p:sldId xmlns:r="http://schemas.openxmlformats.org/officeDocument/2006/relationships" id="257" r:id="Rd66a9471af3f4390"/>
    <p:sldId xmlns:r="http://schemas.openxmlformats.org/officeDocument/2006/relationships" id="258" r:id="R096cb881098549d6"/>
    <p:sldId xmlns:r="http://schemas.openxmlformats.org/officeDocument/2006/relationships" id="259" r:id="R874a5a7d8fdd4a4b"/>
    <p:sldId xmlns:r="http://schemas.openxmlformats.org/officeDocument/2006/relationships" id="260" r:id="Rdbab672acab247c4"/>
    <p:sldId xmlns:r="http://schemas.openxmlformats.org/officeDocument/2006/relationships" id="261" r:id="Ra8c6277d880a4f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5535425f849c7" /><Relationship Type="http://schemas.openxmlformats.org/officeDocument/2006/relationships/slide" Target="/ppt/slides/slide1.xml" Id="Rf99d1e1812ff4611" /><Relationship Type="http://schemas.openxmlformats.org/officeDocument/2006/relationships/slide" Target="/ppt/slides/slide2.xml" Id="Rd66a9471af3f4390" /><Relationship Type="http://schemas.openxmlformats.org/officeDocument/2006/relationships/slide" Target="/ppt/slides/slide3.xml" Id="R096cb881098549d6" /><Relationship Type="http://schemas.openxmlformats.org/officeDocument/2006/relationships/slide" Target="/ppt/slides/slide4.xml" Id="R874a5a7d8fdd4a4b" /><Relationship Type="http://schemas.openxmlformats.org/officeDocument/2006/relationships/slide" Target="/ppt/slides/slide5.xml" Id="Rdbab672acab247c4" /><Relationship Type="http://schemas.openxmlformats.org/officeDocument/2006/relationships/slide" Target="/ppt/slides/slide6.xml" Id="Ra8c6277d880a4f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daeeafd3245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8f94742214379" /><Relationship Type="http://schemas.openxmlformats.org/officeDocument/2006/relationships/theme" Target="/ppt/slideMasters/theme/theme1.xml" Id="R3575db1f4c51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8f947422143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cb70ef5534a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d4192043147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d8df6be5440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5ca14886046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262b36cd64d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f8a63905442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Rute 527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2870 Dokka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888 706 992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BARLUND AS</a:t>
            </a:r>
          </a:p>
        </p:txBody>
      </p:sp>
    </p:spTree>
  </p:cSld>
  <p:clrMapOvr>
    <a:masterClrMapping xmlns:a="http://schemas.openxmlformats.org/drawingml/2006/main"/>
  </p:clrMapOvr>
</p:sld>
</file>