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84dce125af49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7ba7e049794c14"/>
  </p:sldMasterIdLst>
  <p:sldIdLst>
    <p:sldId xmlns:r="http://schemas.openxmlformats.org/officeDocument/2006/relationships" id="256" r:id="R77d625ba5dba4490"/>
    <p:sldId xmlns:r="http://schemas.openxmlformats.org/officeDocument/2006/relationships" id="257" r:id="Ref0a3f8b977b4394"/>
    <p:sldId xmlns:r="http://schemas.openxmlformats.org/officeDocument/2006/relationships" id="258" r:id="R8c33a24ed81749d3"/>
    <p:sldId xmlns:r="http://schemas.openxmlformats.org/officeDocument/2006/relationships" id="259" r:id="Rf035b2e4387141a1"/>
    <p:sldId xmlns:r="http://schemas.openxmlformats.org/officeDocument/2006/relationships" id="260" r:id="R404ede4e2bc44459"/>
    <p:sldId xmlns:r="http://schemas.openxmlformats.org/officeDocument/2006/relationships" id="261" r:id="Rc2fd22b38c1c4237"/>
    <p:sldId xmlns:r="http://schemas.openxmlformats.org/officeDocument/2006/relationships" id="262" r:id="Rc7ad022e5e1748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7ba7e049794c14" /><Relationship Type="http://schemas.openxmlformats.org/officeDocument/2006/relationships/slide" Target="/ppt/slides/slide1.xml" Id="R77d625ba5dba4490" /><Relationship Type="http://schemas.openxmlformats.org/officeDocument/2006/relationships/slide" Target="/ppt/slides/slide2.xml" Id="Ref0a3f8b977b4394" /><Relationship Type="http://schemas.openxmlformats.org/officeDocument/2006/relationships/slide" Target="/ppt/slides/slide3.xml" Id="R8c33a24ed81749d3" /><Relationship Type="http://schemas.openxmlformats.org/officeDocument/2006/relationships/slide" Target="/ppt/slides/slide4.xml" Id="Rf035b2e4387141a1" /><Relationship Type="http://schemas.openxmlformats.org/officeDocument/2006/relationships/slide" Target="/ppt/slides/slide5.xml" Id="R404ede4e2bc44459" /><Relationship Type="http://schemas.openxmlformats.org/officeDocument/2006/relationships/slide" Target="/ppt/slides/slide6.xml" Id="Rc2fd22b38c1c4237" /><Relationship Type="http://schemas.openxmlformats.org/officeDocument/2006/relationships/slide" Target="/ppt/slides/slide7.xml" Id="Rc7ad022e5e1748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86f6686fb345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c7dd9a9824b41" /><Relationship Type="http://schemas.openxmlformats.org/officeDocument/2006/relationships/theme" Target="/ppt/slideMasters/theme/theme1.xml" Id="R1764098d3e214c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3c7dd9a9824b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4bec0558249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1f645c7504d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4a851dc7340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a202c63654e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df457991b4b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99ceadbe848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d400f659544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LBT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LBT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−1 271 918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886 568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33 101 971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34 789 738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BJARNE TVETE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Frydenbergvegen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93 79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888 671 722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