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0b08ebf69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2e1dbfb654967"/>
  </p:sldMasterIdLst>
  <p:sldIdLst>
    <p:sldId xmlns:r="http://schemas.openxmlformats.org/officeDocument/2006/relationships" id="256" r:id="R71b43e67cf5c473a"/>
    <p:sldId xmlns:r="http://schemas.openxmlformats.org/officeDocument/2006/relationships" id="257" r:id="R09b4c20620e6445b"/>
    <p:sldId xmlns:r="http://schemas.openxmlformats.org/officeDocument/2006/relationships" id="258" r:id="R06203a4b7fd042dc"/>
    <p:sldId xmlns:r="http://schemas.openxmlformats.org/officeDocument/2006/relationships" id="259" r:id="R15d12de3d68542a9"/>
    <p:sldId xmlns:r="http://schemas.openxmlformats.org/officeDocument/2006/relationships" id="260" r:id="Rdd625bd7c8ac40a3"/>
    <p:sldId xmlns:r="http://schemas.openxmlformats.org/officeDocument/2006/relationships" id="261" r:id="R80e83aeb30184f64"/>
    <p:sldId xmlns:r="http://schemas.openxmlformats.org/officeDocument/2006/relationships" id="262" r:id="Rb7bc53bc01ce47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2e1dbfb654967" /><Relationship Type="http://schemas.openxmlformats.org/officeDocument/2006/relationships/slide" Target="/ppt/slides/slide1.xml" Id="R71b43e67cf5c473a" /><Relationship Type="http://schemas.openxmlformats.org/officeDocument/2006/relationships/slide" Target="/ppt/slides/slide2.xml" Id="R09b4c20620e6445b" /><Relationship Type="http://schemas.openxmlformats.org/officeDocument/2006/relationships/slide" Target="/ppt/slides/slide3.xml" Id="R06203a4b7fd042dc" /><Relationship Type="http://schemas.openxmlformats.org/officeDocument/2006/relationships/slide" Target="/ppt/slides/slide4.xml" Id="R15d12de3d68542a9" /><Relationship Type="http://schemas.openxmlformats.org/officeDocument/2006/relationships/slide" Target="/ppt/slides/slide5.xml" Id="Rdd625bd7c8ac40a3" /><Relationship Type="http://schemas.openxmlformats.org/officeDocument/2006/relationships/slide" Target="/ppt/slides/slide6.xml" Id="R80e83aeb30184f64" /><Relationship Type="http://schemas.openxmlformats.org/officeDocument/2006/relationships/slide" Target="/ppt/slides/slide7.xml" Id="Rb7bc53bc01ce47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603cf161d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c4e8e6fc041c9" /><Relationship Type="http://schemas.openxmlformats.org/officeDocument/2006/relationships/theme" Target="/ppt/slideMasters/theme/theme1.xml" Id="Rade87483887749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c4e8e6fc0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cca88d3bd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e97895ded47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5ae8a215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1a1a33d00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63f94998746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867ab2a4e4d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7f05f2ef04f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MANAGEMENT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21 801 505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108 017 443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131 910 336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888 623 892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