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15ec924e7d42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c95efc5e0d4a49"/>
  </p:sldMasterIdLst>
  <p:sldIdLst>
    <p:sldId xmlns:r="http://schemas.openxmlformats.org/officeDocument/2006/relationships" id="256" r:id="R42bbd50b721d42ae"/>
    <p:sldId xmlns:r="http://schemas.openxmlformats.org/officeDocument/2006/relationships" id="257" r:id="Rd3879040a4824785"/>
    <p:sldId xmlns:r="http://schemas.openxmlformats.org/officeDocument/2006/relationships" id="258" r:id="R79f842f1907e4317"/>
    <p:sldId xmlns:r="http://schemas.openxmlformats.org/officeDocument/2006/relationships" id="259" r:id="R34aec1f5bf2c4a1d"/>
    <p:sldId xmlns:r="http://schemas.openxmlformats.org/officeDocument/2006/relationships" id="260" r:id="R974d7cca4a4c413f"/>
    <p:sldId xmlns:r="http://schemas.openxmlformats.org/officeDocument/2006/relationships" id="261" r:id="R8ae8898640a34e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c95efc5e0d4a49" /><Relationship Type="http://schemas.openxmlformats.org/officeDocument/2006/relationships/slide" Target="/ppt/slides/slide1.xml" Id="R42bbd50b721d42ae" /><Relationship Type="http://schemas.openxmlformats.org/officeDocument/2006/relationships/slide" Target="/ppt/slides/slide2.xml" Id="Rd3879040a4824785" /><Relationship Type="http://schemas.openxmlformats.org/officeDocument/2006/relationships/slide" Target="/ppt/slides/slide3.xml" Id="R79f842f1907e4317" /><Relationship Type="http://schemas.openxmlformats.org/officeDocument/2006/relationships/slide" Target="/ppt/slides/slide4.xml" Id="R34aec1f5bf2c4a1d" /><Relationship Type="http://schemas.openxmlformats.org/officeDocument/2006/relationships/slide" Target="/ppt/slides/slide5.xml" Id="R974d7cca4a4c413f" /><Relationship Type="http://schemas.openxmlformats.org/officeDocument/2006/relationships/slide" Target="/ppt/slides/slide6.xml" Id="R8ae8898640a34e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7c4ff24fa84d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24b9364334bf6" /><Relationship Type="http://schemas.openxmlformats.org/officeDocument/2006/relationships/theme" Target="/ppt/slideMasters/theme/theme1.xml" Id="R069da027cc3548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424b9364334b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f3e5bcfbf46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8d5f7fc774a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de347551c4f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c8c92f2ac46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84875450f4b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d7747a24440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Stortorget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89 77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888 623 892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MANAGEMENT AS</a:t>
            </a:r>
          </a:p>
        </p:txBody>
      </p:sp>
    </p:spTree>
  </p:cSld>
  <p:clrMapOvr>
    <a:masterClrMapping xmlns:a="http://schemas.openxmlformats.org/drawingml/2006/main"/>
  </p:clrMapOvr>
</p:sld>
</file>