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b0c9179a2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911804b2b402c"/>
  </p:sldMasterIdLst>
  <p:sldIdLst>
    <p:sldId xmlns:r="http://schemas.openxmlformats.org/officeDocument/2006/relationships" id="256" r:id="R36e09570235744f8"/>
    <p:sldId xmlns:r="http://schemas.openxmlformats.org/officeDocument/2006/relationships" id="257" r:id="Rcd12a501cf2c4351"/>
    <p:sldId xmlns:r="http://schemas.openxmlformats.org/officeDocument/2006/relationships" id="258" r:id="Rf967d52221ff4f2e"/>
    <p:sldId xmlns:r="http://schemas.openxmlformats.org/officeDocument/2006/relationships" id="259" r:id="R5453b42228e44b5e"/>
    <p:sldId xmlns:r="http://schemas.openxmlformats.org/officeDocument/2006/relationships" id="260" r:id="Rf96a664cdaff4049"/>
    <p:sldId xmlns:r="http://schemas.openxmlformats.org/officeDocument/2006/relationships" id="261" r:id="Rc1e70553ef6446e6"/>
    <p:sldId xmlns:r="http://schemas.openxmlformats.org/officeDocument/2006/relationships" id="262" r:id="Raaac54beead4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911804b2b402c" /><Relationship Type="http://schemas.openxmlformats.org/officeDocument/2006/relationships/slide" Target="/ppt/slides/slide1.xml" Id="R36e09570235744f8" /><Relationship Type="http://schemas.openxmlformats.org/officeDocument/2006/relationships/slide" Target="/ppt/slides/slide2.xml" Id="Rcd12a501cf2c4351" /><Relationship Type="http://schemas.openxmlformats.org/officeDocument/2006/relationships/slide" Target="/ppt/slides/slide3.xml" Id="Rf967d52221ff4f2e" /><Relationship Type="http://schemas.openxmlformats.org/officeDocument/2006/relationships/slide" Target="/ppt/slides/slide4.xml" Id="R5453b42228e44b5e" /><Relationship Type="http://schemas.openxmlformats.org/officeDocument/2006/relationships/slide" Target="/ppt/slides/slide5.xml" Id="Rf96a664cdaff4049" /><Relationship Type="http://schemas.openxmlformats.org/officeDocument/2006/relationships/slide" Target="/ppt/slides/slide6.xml" Id="Rc1e70553ef6446e6" /><Relationship Type="http://schemas.openxmlformats.org/officeDocument/2006/relationships/slide" Target="/ppt/slides/slide7.xml" Id="Raaac54beead4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021541f49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6f99ba29d48ac" /><Relationship Type="http://schemas.openxmlformats.org/officeDocument/2006/relationships/theme" Target="/ppt/slideMasters/theme/theme1.xml" Id="R9972b039fc72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6f99ba29d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9170b283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1eddb0f79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afa170933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295bef2e6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93e782ea8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9091b327b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6784a1ff0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