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af5fac20ca94d4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9e680a9ff814e0a"/>
  </p:sldMasterIdLst>
  <p:sldIdLst>
    <p:sldId xmlns:r="http://schemas.openxmlformats.org/officeDocument/2006/relationships" id="256" r:id="R9ab68089604d4fd0"/>
    <p:sldId xmlns:r="http://schemas.openxmlformats.org/officeDocument/2006/relationships" id="257" r:id="R0e6cda85382a4b00"/>
    <p:sldId xmlns:r="http://schemas.openxmlformats.org/officeDocument/2006/relationships" id="258" r:id="R8328277c9d284e86"/>
    <p:sldId xmlns:r="http://schemas.openxmlformats.org/officeDocument/2006/relationships" id="259" r:id="Rdbc39bfe84034163"/>
    <p:sldId xmlns:r="http://schemas.openxmlformats.org/officeDocument/2006/relationships" id="260" r:id="R938dc896f1304c18"/>
    <p:sldId xmlns:r="http://schemas.openxmlformats.org/officeDocument/2006/relationships" id="261" r:id="R97c22d55eb1c41ef"/>
    <p:sldId xmlns:r="http://schemas.openxmlformats.org/officeDocument/2006/relationships" id="262" r:id="Rcb2e0470b44c4f0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e680a9ff814e0a" /><Relationship Type="http://schemas.openxmlformats.org/officeDocument/2006/relationships/slide" Target="/ppt/slides/slide1.xml" Id="R9ab68089604d4fd0" /><Relationship Type="http://schemas.openxmlformats.org/officeDocument/2006/relationships/slide" Target="/ppt/slides/slide2.xml" Id="R0e6cda85382a4b00" /><Relationship Type="http://schemas.openxmlformats.org/officeDocument/2006/relationships/slide" Target="/ppt/slides/slide3.xml" Id="R8328277c9d284e86" /><Relationship Type="http://schemas.openxmlformats.org/officeDocument/2006/relationships/slide" Target="/ppt/slides/slide4.xml" Id="Rdbc39bfe84034163" /><Relationship Type="http://schemas.openxmlformats.org/officeDocument/2006/relationships/slide" Target="/ppt/slides/slide5.xml" Id="R938dc896f1304c18" /><Relationship Type="http://schemas.openxmlformats.org/officeDocument/2006/relationships/slide" Target="/ppt/slides/slide6.xml" Id="R97c22d55eb1c41ef" /><Relationship Type="http://schemas.openxmlformats.org/officeDocument/2006/relationships/slide" Target="/ppt/slides/slide7.xml" Id="Rcb2e0470b44c4f0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a76f202f0c414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ee718d3d9b4074" /><Relationship Type="http://schemas.openxmlformats.org/officeDocument/2006/relationships/theme" Target="/ppt/slideMasters/theme/theme1.xml" Id="R3ac6893572bc47b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6ee718d3d9b407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cb2166044c476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b8e2a76191442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abda789ebd46d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db2bfde6c54b1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875241582040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45e12a738a4bd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ba530af62f407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SANDNES TRANSPORT OG TERMINAL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SANDNES TRANSPORT OG TERMINAL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SANDNES TRANSPORT OG TERMINAL AS ble etablert [år] og holder til i Rørvik.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SANDNES TRANSPORT OG TERMINAL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SANDNES TRANSPORT OG TERMINAL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SANDNES TRANSPORT OG TERMINAL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154 483 779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−2 481 958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−2 160 776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12 465 262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33 906 483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SANDNES TRANSPORT OG TERMINAL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SS-INVEST AS  –  40,1 %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SANDNES BJARNE  –  17,0 %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HILLER ROY VEGARD  –  16,6 %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SANDNES HÅVARD LUNDSENG  –  16,2 %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STT INVEST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SANDNES TRANSPORT OG TERMINAL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7900 Rørvik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post@sandnestransport.no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888 153 772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SANDNES TRANSPORT OG TERMINAL AS</a:t>
            </a:r>
          </a:p>
        </p:txBody>
      </p:sp>
    </p:spTree>
  </p:cSld>
  <p:clrMapOvr>
    <a:masterClrMapping xmlns:a="http://schemas.openxmlformats.org/drawingml/2006/main"/>
  </p:clrMapOvr>
</p:sld>
</file>