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f623f5792440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d5b91225c443ca"/>
  </p:sldMasterIdLst>
  <p:sldIdLst>
    <p:sldId xmlns:r="http://schemas.openxmlformats.org/officeDocument/2006/relationships" id="256" r:id="Rb08a1ef4b298432f"/>
    <p:sldId xmlns:r="http://schemas.openxmlformats.org/officeDocument/2006/relationships" id="257" r:id="Ra7bf41e7523d4634"/>
    <p:sldId xmlns:r="http://schemas.openxmlformats.org/officeDocument/2006/relationships" id="258" r:id="R560c60103af54883"/>
    <p:sldId xmlns:r="http://schemas.openxmlformats.org/officeDocument/2006/relationships" id="259" r:id="R0ef178ae5ae64f9d"/>
    <p:sldId xmlns:r="http://schemas.openxmlformats.org/officeDocument/2006/relationships" id="260" r:id="R07c8aa47364043ae"/>
    <p:sldId xmlns:r="http://schemas.openxmlformats.org/officeDocument/2006/relationships" id="261" r:id="Rc8cc010c09c24518"/>
    <p:sldId xmlns:r="http://schemas.openxmlformats.org/officeDocument/2006/relationships" id="262" r:id="R1ebaa2dedd2e4e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d5b91225c443ca" /><Relationship Type="http://schemas.openxmlformats.org/officeDocument/2006/relationships/slide" Target="/ppt/slides/slide1.xml" Id="Rb08a1ef4b298432f" /><Relationship Type="http://schemas.openxmlformats.org/officeDocument/2006/relationships/slide" Target="/ppt/slides/slide2.xml" Id="Ra7bf41e7523d4634" /><Relationship Type="http://schemas.openxmlformats.org/officeDocument/2006/relationships/slide" Target="/ppt/slides/slide3.xml" Id="R560c60103af54883" /><Relationship Type="http://schemas.openxmlformats.org/officeDocument/2006/relationships/slide" Target="/ppt/slides/slide4.xml" Id="R0ef178ae5ae64f9d" /><Relationship Type="http://schemas.openxmlformats.org/officeDocument/2006/relationships/slide" Target="/ppt/slides/slide5.xml" Id="R07c8aa47364043ae" /><Relationship Type="http://schemas.openxmlformats.org/officeDocument/2006/relationships/slide" Target="/ppt/slides/slide6.xml" Id="Rc8cc010c09c24518" /><Relationship Type="http://schemas.openxmlformats.org/officeDocument/2006/relationships/slide" Target="/ppt/slides/slide7.xml" Id="R1ebaa2dedd2e4e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527af5096440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a3049c93b430a" /><Relationship Type="http://schemas.openxmlformats.org/officeDocument/2006/relationships/theme" Target="/ppt/slideMasters/theme/theme1.xml" Id="Rd983701818a740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aa3049c93b43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df69629c042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252164cf84b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fe003695b41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903b191a147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7cd61ad1e42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0180fb65842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897c4805943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FINDAL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FINDAL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10 624 238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−10 220 818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3 548 728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ABCHUS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888 106 952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FINDAL UTVIKLING AS</a:t>
            </a:r>
          </a:p>
        </p:txBody>
      </p:sp>
    </p:spTree>
  </p:cSld>
  <p:clrMapOvr>
    <a:masterClrMapping xmlns:a="http://schemas.openxmlformats.org/drawingml/2006/main"/>
  </p:clrMapOvr>
</p:sld>
</file>