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357bf50dbd42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628f0a935b4d93"/>
  </p:sldMasterIdLst>
  <p:sldIdLst>
    <p:sldId xmlns:r="http://schemas.openxmlformats.org/officeDocument/2006/relationships" id="256" r:id="R09689282e01244b1"/>
    <p:sldId xmlns:r="http://schemas.openxmlformats.org/officeDocument/2006/relationships" id="257" r:id="R509fd575767a4369"/>
    <p:sldId xmlns:r="http://schemas.openxmlformats.org/officeDocument/2006/relationships" id="258" r:id="R2f962f6b840f4ec7"/>
    <p:sldId xmlns:r="http://schemas.openxmlformats.org/officeDocument/2006/relationships" id="259" r:id="Re9534f4acd014f2c"/>
    <p:sldId xmlns:r="http://schemas.openxmlformats.org/officeDocument/2006/relationships" id="260" r:id="R798fe13eff3c4f2a"/>
    <p:sldId xmlns:r="http://schemas.openxmlformats.org/officeDocument/2006/relationships" id="261" r:id="R9cc2749b2ceb4127"/>
    <p:sldId xmlns:r="http://schemas.openxmlformats.org/officeDocument/2006/relationships" id="262" r:id="R4f83d94255ee4d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628f0a935b4d93" /><Relationship Type="http://schemas.openxmlformats.org/officeDocument/2006/relationships/slide" Target="/ppt/slides/slide1.xml" Id="R09689282e01244b1" /><Relationship Type="http://schemas.openxmlformats.org/officeDocument/2006/relationships/slide" Target="/ppt/slides/slide2.xml" Id="R509fd575767a4369" /><Relationship Type="http://schemas.openxmlformats.org/officeDocument/2006/relationships/slide" Target="/ppt/slides/slide3.xml" Id="R2f962f6b840f4ec7" /><Relationship Type="http://schemas.openxmlformats.org/officeDocument/2006/relationships/slide" Target="/ppt/slides/slide4.xml" Id="Re9534f4acd014f2c" /><Relationship Type="http://schemas.openxmlformats.org/officeDocument/2006/relationships/slide" Target="/ppt/slides/slide5.xml" Id="R798fe13eff3c4f2a" /><Relationship Type="http://schemas.openxmlformats.org/officeDocument/2006/relationships/slide" Target="/ppt/slides/slide6.xml" Id="R9cc2749b2ceb4127" /><Relationship Type="http://schemas.openxmlformats.org/officeDocument/2006/relationships/slide" Target="/ppt/slides/slide7.xml" Id="R4f83d94255ee4d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b475a33cf642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7dc615f384342" /><Relationship Type="http://schemas.openxmlformats.org/officeDocument/2006/relationships/theme" Target="/ppt/slideMasters/theme/theme1.xml" Id="R738428ae3e5f46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87dc615f3843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cc6a151b742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479c8bdad4c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4cae6045f44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43fd93cf54c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3b830a63644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50094ee6b4d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ed8631f564c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SOLVANG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SOLVANG REVISJON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8 301 751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2 249 589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1 729 578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2 848 415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4 767 577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SOLVANG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Sverresgate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93 12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asbjorn@solvang-revisjon.no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www.solvang-revisjon.no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888 048 472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